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FA5"/>
    <a:srgbClr val="126C66"/>
    <a:srgbClr val="A3D09D"/>
    <a:srgbClr val="404040"/>
    <a:srgbClr val="3B7D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0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وداد ابراهيم عبده ازيبي" userId="2df85bdc-6e2e-4004-920a-1f8d228e09ce" providerId="ADAL" clId="{A31DD309-835A-4F46-8FB1-B26F53410C82}"/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9374A81-8ABA-96CC-6123-9F41A37357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0C56A9E-9002-6D93-31B5-BA8F8D877C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1DE3775-5877-393B-64B3-F2C0A1A30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38FA-8D9F-493F-8229-002EA877F88F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96C49D3-E26D-6CFD-A22E-61459B319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B2AC0FA-FA49-99F1-3CE7-C9C8AC11E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8940-1744-4945-8EC8-8D9FD20F9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344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4C02058-36BC-72B7-58F3-0194B6546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00D7A11-51CF-24F1-993E-644DEC8BEC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4F97851-0589-0E28-2A43-BCE89F8D7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38FA-8D9F-493F-8229-002EA877F88F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B8C0C54-BD21-1103-6D57-672675ABB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635F077-848D-1CF7-B3FD-7C12B70DD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8940-1744-4945-8EC8-8D9FD20F9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621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C30954DF-7A16-F5B8-CC90-12EBD2F62C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484C3A8-FB14-2D35-7906-BECBE9FAA3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84F9BE7-A824-E768-119E-B4947662C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38FA-8D9F-493F-8229-002EA877F88F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C1CE97F-B047-B758-E1F3-8E1E019EC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A597F30-FB09-0BCF-FCB2-9728D2988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8940-1744-4945-8EC8-8D9FD20F9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063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F68B0A7-A17C-38F7-305E-1FAA7A9C1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86420E9-34FB-7A58-F57A-A10FA1DFB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1588F7C-45D9-7AA7-BE00-E7E7101C8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38FA-8D9F-493F-8229-002EA877F88F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C4ACF1F-3382-35AC-51EA-82DCCA23E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AE6FA7F-A673-4A27-70DE-8E8637B56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8940-1744-4945-8EC8-8D9FD20F9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36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7859126-A058-C692-074B-CF3450D30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6258BC6-CE28-C2B3-3FED-8316255BC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AA6F0CB-8216-CF8B-C8D2-22AC6EC39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38FA-8D9F-493F-8229-002EA877F88F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C6C4EDF-54FF-1A43-3407-2918A65A3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C2D6287-8EB7-548B-E647-3EDF9B60E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8940-1744-4945-8EC8-8D9FD20F9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76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5CD1091-BEDE-6BA7-274F-45D0141FF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FE74B8C-4353-E6F4-12B4-B22411B53B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8EEB88B-2500-F93B-B244-5BFBE57A7B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57792D8-5382-CAAC-B44E-9F6F4D6A6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38FA-8D9F-493F-8229-002EA877F88F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A74137E-047B-DDFF-8A4C-79CB22371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C122021-7553-5EFA-4CE7-C3096D4E9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8940-1744-4945-8EC8-8D9FD20F9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359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24A173F-42F1-5483-0F23-8BC368F19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FB647F0-2DEE-6D5D-7938-09FFC822CE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153C144-A1C9-4E7C-D39B-69745BA1D5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800669F9-F94D-9A95-9F0B-000C9B8E7C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31245A20-84EE-D27C-A84F-CCA253A42A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FE996844-7AA1-3A68-91B0-FF03A7378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38FA-8D9F-493F-8229-002EA877F88F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578B708B-C728-57FE-B986-9C85A3401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822189DA-9B57-3ACA-38EF-C1129C6FC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8940-1744-4945-8EC8-8D9FD20F9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301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0CCB3F0-D044-5834-B6CE-456B79F68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F360699A-67D5-24F0-B28D-43C2CD23D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38FA-8D9F-493F-8229-002EA877F88F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CDD0AC9B-6864-881A-8A69-0ECE9188C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9357A47A-4050-0493-5389-55645A62E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8940-1744-4945-8EC8-8D9FD20F9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726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4E0F1909-95FF-D08A-38DF-F32BBD2FE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38FA-8D9F-493F-8229-002EA877F88F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BFD11E7-494B-932B-0437-6556C5ECC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490435FD-620F-6711-3865-71251D80C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8940-1744-4945-8EC8-8D9FD20F9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098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B801E0C-1CA5-F128-727C-15613B1F7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49EE6A6-0550-2D45-F10D-47769F0F4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4B816D3-C4CA-DB34-0334-2904A40030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5A1D27E-A6CC-06A2-AC96-84F814450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38FA-8D9F-493F-8229-002EA877F88F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5BD9B52-229B-C43F-14ED-38E184879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CF82BFA-EA2E-74E4-B3D5-BFE7F2D11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8940-1744-4945-8EC8-8D9FD20F9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378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A7E559A-908F-DB9F-04CE-606A421BB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BECF637F-798D-5EC6-379A-F2A53DF9E6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B3FCF02-C358-8433-8E81-1D2BEAC79E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C948E13-F9A6-E334-190C-2CBDD69CB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38FA-8D9F-493F-8229-002EA877F88F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A98CF33-968A-740F-9FF4-82CCB126A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18B59CC-BEDA-6598-B8E8-08FEF9043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8940-1744-4945-8EC8-8D9FD20F9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316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6E0970D4-7331-57F8-7BF5-C18937256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F57A2D6-30B1-A18C-BE84-3BCE379218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F37A8D8-2371-E86D-DEE3-56D8AB7C68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8E38FA-8D9F-493F-8229-002EA877F88F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7A92FD4-824D-7B0D-28D0-F336D736FA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00A16E1-95C8-84AE-8AF3-CC10372773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538940-1744-4945-8EC8-8D9FD20F9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701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377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r" defTabSz="914377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r" defTabSz="914377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r" defTabSz="914377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r" defTabSz="914377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r" defTabSz="914377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r" defTabSz="914377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r" defTabSz="914377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r" defTabSz="914377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r" defTabSz="914377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37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r" defTabSz="91437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r" defTabSz="91437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r" defTabSz="91437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r" defTabSz="91437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r" defTabSz="91437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r" defTabSz="91437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r" defTabSz="91437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r" defTabSz="91437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10" Type="http://schemas.openxmlformats.org/officeDocument/2006/relationships/image" Target="../media/image2.svg"/><Relationship Id="rId4" Type="http://schemas.openxmlformats.org/officeDocument/2006/relationships/image" Target="../media/image6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5.svg"/><Relationship Id="rId7" Type="http://schemas.openxmlformats.org/officeDocument/2006/relationships/image" Target="../media/image1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2.svg"/><Relationship Id="rId4" Type="http://schemas.openxmlformats.org/officeDocument/2006/relationships/image" Target="../media/image12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7" Type="http://schemas.openxmlformats.org/officeDocument/2006/relationships/image" Target="../media/image23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sv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C86C211D-F3AC-DE44-D43E-76E4C22DD78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26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grpSp>
        <p:nvGrpSpPr>
          <p:cNvPr id="17" name="مجموعة 16">
            <a:extLst>
              <a:ext uri="{FF2B5EF4-FFF2-40B4-BE49-F238E27FC236}">
                <a16:creationId xmlns:a16="http://schemas.microsoft.com/office/drawing/2014/main" id="{D6319DAD-B13C-CC47-1EC7-1F4536A8C00C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338131" y="1328684"/>
            <a:ext cx="6088783" cy="5309121"/>
            <a:chOff x="1165451" y="610234"/>
            <a:chExt cx="6893267" cy="6010592"/>
          </a:xfrm>
        </p:grpSpPr>
        <p:sp>
          <p:nvSpPr>
            <p:cNvPr id="12" name="شكل حر: شكل 11">
              <a:extLst>
                <a:ext uri="{FF2B5EF4-FFF2-40B4-BE49-F238E27FC236}">
                  <a16:creationId xmlns:a16="http://schemas.microsoft.com/office/drawing/2014/main" id="{2D3DA900-521C-C35E-97E3-05EC32355B0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153075" y="1052554"/>
              <a:ext cx="4954935" cy="5568272"/>
            </a:xfrm>
            <a:custGeom>
              <a:avLst/>
              <a:gdLst>
                <a:gd name="connsiteX0" fmla="*/ 0 w 4954935"/>
                <a:gd name="connsiteY0" fmla="*/ 1639888 h 5568272"/>
                <a:gd name="connsiteX1" fmla="*/ 0 w 4954935"/>
                <a:gd name="connsiteY1" fmla="*/ 3928384 h 5568272"/>
                <a:gd name="connsiteX2" fmla="*/ 247820 w 4954935"/>
                <a:gd name="connsiteY2" fmla="*/ 4357684 h 5568272"/>
                <a:gd name="connsiteX3" fmla="*/ 2229648 w 4954935"/>
                <a:gd name="connsiteY3" fmla="*/ 5501931 h 5568272"/>
                <a:gd name="connsiteX4" fmla="*/ 2725288 w 4954935"/>
                <a:gd name="connsiteY4" fmla="*/ 5501931 h 5568272"/>
                <a:gd name="connsiteX5" fmla="*/ 4707116 w 4954935"/>
                <a:gd name="connsiteY5" fmla="*/ 4357684 h 5568272"/>
                <a:gd name="connsiteX6" fmla="*/ 4954936 w 4954935"/>
                <a:gd name="connsiteY6" fmla="*/ 3928384 h 5568272"/>
                <a:gd name="connsiteX7" fmla="*/ 4954936 w 4954935"/>
                <a:gd name="connsiteY7" fmla="*/ 1639888 h 5568272"/>
                <a:gd name="connsiteX8" fmla="*/ 4707116 w 4954935"/>
                <a:gd name="connsiteY8" fmla="*/ 1210589 h 5568272"/>
                <a:gd name="connsiteX9" fmla="*/ 2725288 w 4954935"/>
                <a:gd name="connsiteY9" fmla="*/ 66341 h 5568272"/>
                <a:gd name="connsiteX10" fmla="*/ 2229648 w 4954935"/>
                <a:gd name="connsiteY10" fmla="*/ 66341 h 5568272"/>
                <a:gd name="connsiteX11" fmla="*/ 247820 w 4954935"/>
                <a:gd name="connsiteY11" fmla="*/ 1210589 h 5568272"/>
                <a:gd name="connsiteX12" fmla="*/ 0 w 4954935"/>
                <a:gd name="connsiteY12" fmla="*/ 1639888 h 5568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954935" h="5568272">
                  <a:moveTo>
                    <a:pt x="0" y="1639888"/>
                  </a:moveTo>
                  <a:lnTo>
                    <a:pt x="0" y="3928384"/>
                  </a:lnTo>
                  <a:cubicBezTo>
                    <a:pt x="0" y="4105477"/>
                    <a:pt x="94486" y="4269046"/>
                    <a:pt x="247820" y="4357684"/>
                  </a:cubicBezTo>
                  <a:lnTo>
                    <a:pt x="2229648" y="5501931"/>
                  </a:lnTo>
                  <a:cubicBezTo>
                    <a:pt x="2382982" y="5590386"/>
                    <a:pt x="2571954" y="5590386"/>
                    <a:pt x="2725288" y="5501931"/>
                  </a:cubicBezTo>
                  <a:lnTo>
                    <a:pt x="4707116" y="4357684"/>
                  </a:lnTo>
                  <a:cubicBezTo>
                    <a:pt x="4860450" y="4269228"/>
                    <a:pt x="4954936" y="4105477"/>
                    <a:pt x="4954936" y="3928384"/>
                  </a:cubicBezTo>
                  <a:lnTo>
                    <a:pt x="4954936" y="1639888"/>
                  </a:lnTo>
                  <a:cubicBezTo>
                    <a:pt x="4954936" y="1462795"/>
                    <a:pt x="4860450" y="1299227"/>
                    <a:pt x="4707116" y="1210589"/>
                  </a:cubicBezTo>
                  <a:lnTo>
                    <a:pt x="2725288" y="66341"/>
                  </a:lnTo>
                  <a:cubicBezTo>
                    <a:pt x="2571954" y="-22114"/>
                    <a:pt x="2382982" y="-22114"/>
                    <a:pt x="2229648" y="66341"/>
                  </a:cubicBezTo>
                  <a:lnTo>
                    <a:pt x="247820" y="1210589"/>
                  </a:lnTo>
                  <a:cubicBezTo>
                    <a:pt x="94486" y="1299044"/>
                    <a:pt x="0" y="1462795"/>
                    <a:pt x="0" y="1639888"/>
                  </a:cubicBezTo>
                  <a:close/>
                </a:path>
              </a:pathLst>
            </a:custGeom>
            <a:solidFill>
              <a:schemeClr val="bg1"/>
            </a:solidFill>
            <a:ln w="18267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شكل حر: شكل 12">
              <a:extLst>
                <a:ext uri="{FF2B5EF4-FFF2-40B4-BE49-F238E27FC236}">
                  <a16:creationId xmlns:a16="http://schemas.microsoft.com/office/drawing/2014/main" id="{3D8A21B5-BEA0-D34F-26F1-B2C2FEE13F8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686920" y="5884020"/>
              <a:ext cx="785560" cy="481378"/>
            </a:xfrm>
            <a:custGeom>
              <a:avLst/>
              <a:gdLst>
                <a:gd name="connsiteX0" fmla="*/ 6570 w 785560"/>
                <a:gd name="connsiteY0" fmla="*/ 12901 h 481378"/>
                <a:gd name="connsiteX1" fmla="*/ 5108 w 785560"/>
                <a:gd name="connsiteY1" fmla="*/ 14912 h 481378"/>
                <a:gd name="connsiteX2" fmla="*/ 13333 w 785560"/>
                <a:gd name="connsiteY2" fmla="*/ 56032 h 481378"/>
                <a:gd name="connsiteX3" fmla="*/ 32157 w 785560"/>
                <a:gd name="connsiteY3" fmla="*/ 67728 h 481378"/>
                <a:gd name="connsiteX4" fmla="*/ 741623 w 785560"/>
                <a:gd name="connsiteY4" fmla="*/ 477472 h 481378"/>
                <a:gd name="connsiteX5" fmla="*/ 781647 w 785560"/>
                <a:gd name="connsiteY5" fmla="*/ 466690 h 481378"/>
                <a:gd name="connsiteX6" fmla="*/ 781647 w 785560"/>
                <a:gd name="connsiteY6" fmla="*/ 466690 h 481378"/>
                <a:gd name="connsiteX7" fmla="*/ 771047 w 785560"/>
                <a:gd name="connsiteY7" fmla="*/ 426666 h 481378"/>
                <a:gd name="connsiteX8" fmla="*/ 45498 w 785560"/>
                <a:gd name="connsiteY8" fmla="*/ 3946 h 481378"/>
                <a:gd name="connsiteX9" fmla="*/ 6388 w 785560"/>
                <a:gd name="connsiteY9" fmla="*/ 12719 h 4813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5560" h="481378">
                  <a:moveTo>
                    <a:pt x="6570" y="12901"/>
                  </a:moveTo>
                  <a:lnTo>
                    <a:pt x="5108" y="14912"/>
                  </a:lnTo>
                  <a:cubicBezTo>
                    <a:pt x="-4212" y="28436"/>
                    <a:pt x="-374" y="47077"/>
                    <a:pt x="13333" y="56032"/>
                  </a:cubicBezTo>
                  <a:cubicBezTo>
                    <a:pt x="19364" y="60053"/>
                    <a:pt x="25760" y="63891"/>
                    <a:pt x="32157" y="67728"/>
                  </a:cubicBezTo>
                  <a:lnTo>
                    <a:pt x="741623" y="477472"/>
                  </a:lnTo>
                  <a:cubicBezTo>
                    <a:pt x="755696" y="485514"/>
                    <a:pt x="773606" y="480762"/>
                    <a:pt x="781647" y="466690"/>
                  </a:cubicBezTo>
                  <a:lnTo>
                    <a:pt x="781647" y="466690"/>
                  </a:lnTo>
                  <a:cubicBezTo>
                    <a:pt x="789689" y="452617"/>
                    <a:pt x="784937" y="434707"/>
                    <a:pt x="771047" y="426666"/>
                  </a:cubicBezTo>
                  <a:lnTo>
                    <a:pt x="45498" y="3946"/>
                  </a:lnTo>
                  <a:cubicBezTo>
                    <a:pt x="32157" y="-3730"/>
                    <a:pt x="15160" y="108"/>
                    <a:pt x="6388" y="12719"/>
                  </a:cubicBezTo>
                  <a:close/>
                </a:path>
              </a:pathLst>
            </a:custGeom>
            <a:solidFill>
              <a:srgbClr val="A3D09D"/>
            </a:solidFill>
            <a:ln w="18267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شكل حر: شكل 13">
              <a:extLst>
                <a:ext uri="{FF2B5EF4-FFF2-40B4-BE49-F238E27FC236}">
                  <a16:creationId xmlns:a16="http://schemas.microsoft.com/office/drawing/2014/main" id="{7B912EE9-D67B-8727-98F0-9A14C915888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911780" y="625778"/>
              <a:ext cx="2489101" cy="1480425"/>
            </a:xfrm>
            <a:custGeom>
              <a:avLst/>
              <a:gdLst>
                <a:gd name="connsiteX0" fmla="*/ 2484284 w 2489101"/>
                <a:gd name="connsiteY0" fmla="*/ 26171 h 1480425"/>
                <a:gd name="connsiteX1" fmla="*/ 2419039 w 2489101"/>
                <a:gd name="connsiteY1" fmla="*/ 5702 h 1480425"/>
                <a:gd name="connsiteX2" fmla="*/ 2402774 w 2489101"/>
                <a:gd name="connsiteY2" fmla="*/ 14657 h 1480425"/>
                <a:gd name="connsiteX3" fmla="*/ 61643 w 2489101"/>
                <a:gd name="connsiteY3" fmla="*/ 1366335 h 1480425"/>
                <a:gd name="connsiteX4" fmla="*/ 19609 w 2489101"/>
                <a:gd name="connsiteY4" fmla="*/ 1393018 h 1480425"/>
                <a:gd name="connsiteX5" fmla="*/ 8644 w 2489101"/>
                <a:gd name="connsiteY5" fmla="*/ 1458446 h 1480425"/>
                <a:gd name="connsiteX6" fmla="*/ 9740 w 2489101"/>
                <a:gd name="connsiteY6" fmla="*/ 1460090 h 1480425"/>
                <a:gd name="connsiteX7" fmla="*/ 72426 w 2489101"/>
                <a:gd name="connsiteY7" fmla="*/ 1473980 h 1480425"/>
                <a:gd name="connsiteX8" fmla="*/ 2465460 w 2489101"/>
                <a:gd name="connsiteY8" fmla="*/ 88308 h 1480425"/>
                <a:gd name="connsiteX9" fmla="*/ 2484101 w 2489101"/>
                <a:gd name="connsiteY9" fmla="*/ 26171 h 1480425"/>
                <a:gd name="connsiteX10" fmla="*/ 2484101 w 2489101"/>
                <a:gd name="connsiteY10" fmla="*/ 26171 h 1480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89101" h="1480425">
                  <a:moveTo>
                    <a:pt x="2484284" y="26171"/>
                  </a:moveTo>
                  <a:cubicBezTo>
                    <a:pt x="2472222" y="2046"/>
                    <a:pt x="2442798" y="-6909"/>
                    <a:pt x="2419039" y="5702"/>
                  </a:cubicBezTo>
                  <a:cubicBezTo>
                    <a:pt x="2413557" y="8626"/>
                    <a:pt x="2408074" y="11550"/>
                    <a:pt x="2402774" y="14657"/>
                  </a:cubicBezTo>
                  <a:lnTo>
                    <a:pt x="61643" y="1366335"/>
                  </a:lnTo>
                  <a:cubicBezTo>
                    <a:pt x="47388" y="1374559"/>
                    <a:pt x="33316" y="1383515"/>
                    <a:pt x="19609" y="1393018"/>
                  </a:cubicBezTo>
                  <a:cubicBezTo>
                    <a:pt x="-1591" y="1407821"/>
                    <a:pt x="-6160" y="1437428"/>
                    <a:pt x="8644" y="1458446"/>
                  </a:cubicBezTo>
                  <a:lnTo>
                    <a:pt x="9740" y="1460090"/>
                  </a:lnTo>
                  <a:cubicBezTo>
                    <a:pt x="23812" y="1480376"/>
                    <a:pt x="51043" y="1486407"/>
                    <a:pt x="72426" y="1473980"/>
                  </a:cubicBezTo>
                  <a:lnTo>
                    <a:pt x="2465460" y="88308"/>
                  </a:lnTo>
                  <a:cubicBezTo>
                    <a:pt x="2487208" y="75698"/>
                    <a:pt x="2495249" y="48467"/>
                    <a:pt x="2484101" y="26171"/>
                  </a:cubicBezTo>
                  <a:lnTo>
                    <a:pt x="2484101" y="26171"/>
                  </a:lnTo>
                  <a:close/>
                </a:path>
              </a:pathLst>
            </a:custGeom>
            <a:solidFill>
              <a:srgbClr val="404040"/>
            </a:solidFill>
            <a:ln w="18267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5" name="شكل حر: شكل 14">
              <a:extLst>
                <a:ext uri="{FF2B5EF4-FFF2-40B4-BE49-F238E27FC236}">
                  <a16:creationId xmlns:a16="http://schemas.microsoft.com/office/drawing/2014/main" id="{88077A20-915B-D4C3-C875-70491FA2595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247420" y="610234"/>
              <a:ext cx="2811298" cy="3973851"/>
            </a:xfrm>
            <a:custGeom>
              <a:avLst/>
              <a:gdLst>
                <a:gd name="connsiteX0" fmla="*/ 2811299 w 2811298"/>
                <a:gd name="connsiteY0" fmla="*/ 1811544 h 3973851"/>
                <a:gd name="connsiteX1" fmla="*/ 2385838 w 2811298"/>
                <a:gd name="connsiteY1" fmla="*/ 1074481 h 3973851"/>
                <a:gd name="connsiteX2" fmla="*/ 567578 w 2811298"/>
                <a:gd name="connsiteY2" fmla="*/ 24718 h 3973851"/>
                <a:gd name="connsiteX3" fmla="*/ 382444 w 2811298"/>
                <a:gd name="connsiteY3" fmla="*/ 24901 h 3973851"/>
                <a:gd name="connsiteX4" fmla="*/ 91859 w 2811298"/>
                <a:gd name="connsiteY4" fmla="*/ 193769 h 3973851"/>
                <a:gd name="connsiteX5" fmla="*/ 92224 w 2811298"/>
                <a:gd name="connsiteY5" fmla="*/ 513231 h 3973851"/>
                <a:gd name="connsiteX6" fmla="*/ 1905550 w 2811298"/>
                <a:gd name="connsiteY6" fmla="*/ 1560069 h 3973851"/>
                <a:gd name="connsiteX7" fmla="*/ 2150445 w 2811298"/>
                <a:gd name="connsiteY7" fmla="*/ 1984067 h 3973851"/>
                <a:gd name="connsiteX8" fmla="*/ 2150445 w 2811298"/>
                <a:gd name="connsiteY8" fmla="*/ 3780945 h 3973851"/>
                <a:gd name="connsiteX9" fmla="*/ 2439569 w 2811298"/>
                <a:gd name="connsiteY9" fmla="*/ 3947620 h 3973851"/>
                <a:gd name="connsiteX10" fmla="*/ 2715351 w 2811298"/>
                <a:gd name="connsiteY10" fmla="*/ 3787889 h 3973851"/>
                <a:gd name="connsiteX11" fmla="*/ 2811299 w 2811298"/>
                <a:gd name="connsiteY11" fmla="*/ 3621214 h 3973851"/>
                <a:gd name="connsiteX12" fmla="*/ 2811299 w 2811298"/>
                <a:gd name="connsiteY12" fmla="*/ 1811178 h 3973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811298" h="3973851">
                  <a:moveTo>
                    <a:pt x="2811299" y="1811544"/>
                  </a:moveTo>
                  <a:cubicBezTo>
                    <a:pt x="2811299" y="1508531"/>
                    <a:pt x="2648279" y="1226170"/>
                    <a:pt x="2385838" y="1074481"/>
                  </a:cubicBezTo>
                  <a:lnTo>
                    <a:pt x="567578" y="24718"/>
                  </a:lnTo>
                  <a:cubicBezTo>
                    <a:pt x="510375" y="-8361"/>
                    <a:pt x="439648" y="-8178"/>
                    <a:pt x="382444" y="24901"/>
                  </a:cubicBezTo>
                  <a:lnTo>
                    <a:pt x="91859" y="193769"/>
                  </a:lnTo>
                  <a:cubicBezTo>
                    <a:pt x="-30772" y="265045"/>
                    <a:pt x="-30589" y="442320"/>
                    <a:pt x="92224" y="513231"/>
                  </a:cubicBezTo>
                  <a:lnTo>
                    <a:pt x="1905550" y="1560069"/>
                  </a:lnTo>
                  <a:cubicBezTo>
                    <a:pt x="2057056" y="1647610"/>
                    <a:pt x="2150445" y="1809168"/>
                    <a:pt x="2150445" y="1984067"/>
                  </a:cubicBezTo>
                  <a:lnTo>
                    <a:pt x="2150445" y="3780945"/>
                  </a:lnTo>
                  <a:cubicBezTo>
                    <a:pt x="2150445" y="3929344"/>
                    <a:pt x="2311273" y="4022003"/>
                    <a:pt x="2439569" y="3947620"/>
                  </a:cubicBezTo>
                  <a:lnTo>
                    <a:pt x="2715351" y="3787889"/>
                  </a:lnTo>
                  <a:cubicBezTo>
                    <a:pt x="2774747" y="3753531"/>
                    <a:pt x="2811299" y="3689931"/>
                    <a:pt x="2811299" y="3621214"/>
                  </a:cubicBezTo>
                  <a:lnTo>
                    <a:pt x="2811299" y="1811178"/>
                  </a:lnTo>
                  <a:close/>
                </a:path>
              </a:pathLst>
            </a:custGeom>
            <a:solidFill>
              <a:srgbClr val="25AFA5"/>
            </a:solidFill>
            <a:ln w="18267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6" name="شكل حر: شكل 15">
              <a:extLst>
                <a:ext uri="{FF2B5EF4-FFF2-40B4-BE49-F238E27FC236}">
                  <a16:creationId xmlns:a16="http://schemas.microsoft.com/office/drawing/2014/main" id="{A6205549-5A4A-88E1-38D7-E11D52B2DAB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165451" y="3072059"/>
              <a:ext cx="1405774" cy="3398152"/>
            </a:xfrm>
            <a:custGeom>
              <a:avLst/>
              <a:gdLst>
                <a:gd name="connsiteX0" fmla="*/ 905749 w 1405774"/>
                <a:gd name="connsiteY0" fmla="*/ 2431019 h 3398152"/>
                <a:gd name="connsiteX1" fmla="*/ 660853 w 1405774"/>
                <a:gd name="connsiteY1" fmla="*/ 2007021 h 3398152"/>
                <a:gd name="connsiteX2" fmla="*/ 660853 w 1405774"/>
                <a:gd name="connsiteY2" fmla="*/ 169388 h 3398152"/>
                <a:gd name="connsiteX3" fmla="*/ 406819 w 1405774"/>
                <a:gd name="connsiteY3" fmla="*/ 22999 h 3398152"/>
                <a:gd name="connsiteX4" fmla="*/ 84251 w 1405774"/>
                <a:gd name="connsiteY4" fmla="*/ 209961 h 3398152"/>
                <a:gd name="connsiteX5" fmla="*/ 0 w 1405774"/>
                <a:gd name="connsiteY5" fmla="*/ 356350 h 3398152"/>
                <a:gd name="connsiteX6" fmla="*/ 0 w 1405774"/>
                <a:gd name="connsiteY6" fmla="*/ 2179910 h 3398152"/>
                <a:gd name="connsiteX7" fmla="*/ 425461 w 1405774"/>
                <a:gd name="connsiteY7" fmla="*/ 2916973 h 3398152"/>
                <a:gd name="connsiteX8" fmla="*/ 1231789 w 1405774"/>
                <a:gd name="connsiteY8" fmla="*/ 3382458 h 3398152"/>
                <a:gd name="connsiteX9" fmla="*/ 1405775 w 1405774"/>
                <a:gd name="connsiteY9" fmla="*/ 3282124 h 3398152"/>
                <a:gd name="connsiteX10" fmla="*/ 1405775 w 1405774"/>
                <a:gd name="connsiteY10" fmla="*/ 2786849 h 3398152"/>
                <a:gd name="connsiteX11" fmla="*/ 1347841 w 1405774"/>
                <a:gd name="connsiteY11" fmla="*/ 2686515 h 3398152"/>
                <a:gd name="connsiteX12" fmla="*/ 905932 w 1405774"/>
                <a:gd name="connsiteY12" fmla="*/ 2431385 h 3398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405774" h="3398152">
                  <a:moveTo>
                    <a:pt x="905749" y="2431019"/>
                  </a:moveTo>
                  <a:cubicBezTo>
                    <a:pt x="754242" y="2343478"/>
                    <a:pt x="660853" y="2181920"/>
                    <a:pt x="660853" y="2007021"/>
                  </a:cubicBezTo>
                  <a:lnTo>
                    <a:pt x="660853" y="169388"/>
                  </a:lnTo>
                  <a:cubicBezTo>
                    <a:pt x="660853" y="39082"/>
                    <a:pt x="519581" y="-42245"/>
                    <a:pt x="406819" y="22999"/>
                  </a:cubicBezTo>
                  <a:lnTo>
                    <a:pt x="84251" y="209961"/>
                  </a:lnTo>
                  <a:cubicBezTo>
                    <a:pt x="31983" y="240299"/>
                    <a:pt x="0" y="296040"/>
                    <a:pt x="0" y="356350"/>
                  </a:cubicBezTo>
                  <a:lnTo>
                    <a:pt x="0" y="2179910"/>
                  </a:lnTo>
                  <a:cubicBezTo>
                    <a:pt x="0" y="2482923"/>
                    <a:pt x="163020" y="2765284"/>
                    <a:pt x="425461" y="2916973"/>
                  </a:cubicBezTo>
                  <a:lnTo>
                    <a:pt x="1231789" y="3382458"/>
                  </a:lnTo>
                  <a:cubicBezTo>
                    <a:pt x="1309096" y="3427051"/>
                    <a:pt x="1405775" y="3371310"/>
                    <a:pt x="1405775" y="3282124"/>
                  </a:cubicBezTo>
                  <a:lnTo>
                    <a:pt x="1405775" y="2786849"/>
                  </a:lnTo>
                  <a:cubicBezTo>
                    <a:pt x="1405775" y="2745364"/>
                    <a:pt x="1383661" y="2707167"/>
                    <a:pt x="1347841" y="2686515"/>
                  </a:cubicBezTo>
                  <a:lnTo>
                    <a:pt x="905932" y="2431385"/>
                  </a:lnTo>
                  <a:close/>
                </a:path>
              </a:pathLst>
            </a:custGeom>
            <a:solidFill>
              <a:srgbClr val="404040"/>
            </a:solidFill>
            <a:ln w="18267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pic>
        <p:nvPicPr>
          <p:cNvPr id="19" name="رسم 18">
            <a:extLst>
              <a:ext uri="{FF2B5EF4-FFF2-40B4-BE49-F238E27FC236}">
                <a16:creationId xmlns:a16="http://schemas.microsoft.com/office/drawing/2014/main" id="{B15C7B70-05D5-4B91-E60E-27914D2EBA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1394" y="171146"/>
            <a:ext cx="3539751" cy="864359"/>
          </a:xfrm>
          <a:prstGeom prst="rect">
            <a:avLst/>
          </a:prstGeom>
        </p:spPr>
      </p:pic>
      <p:sp>
        <p:nvSpPr>
          <p:cNvPr id="20" name="مربع نص 2">
            <a:extLst>
              <a:ext uri="{FF2B5EF4-FFF2-40B4-BE49-F238E27FC236}">
                <a16:creationId xmlns:a16="http://schemas.microsoft.com/office/drawing/2014/main" id="{D7331C67-A1AB-6391-02C2-30F75BCC2D99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542314" y="2455732"/>
            <a:ext cx="4820861" cy="1491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dirty="0">
                <a:solidFill>
                  <a:srgbClr val="00297A"/>
                </a:solidFill>
                <a:latin typeface="DIN Next LT Arabic" panose="020B0503020203050203" pitchFamily="34" charset="-78"/>
                <a:ea typeface="Calibri" panose="020F0502020204030204" pitchFamily="34" charset="0"/>
                <a:cs typeface="DIN Next LT Arabic" panose="020B0503020203050203" pitchFamily="34" charset="-78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ar-SA" sz="3200" b="1" dirty="0">
                <a:solidFill>
                  <a:schemeClr val="bg1"/>
                </a:solidFill>
                <a:latin typeface="DIN Next LT Arabic" panose="020B0503020203050203" pitchFamily="34" charset="-78"/>
                <a:ea typeface="Calibri" panose="020F0502020204030204" pitchFamily="34" charset="0"/>
                <a:cs typeface="DIN Next LT Arabic" panose="020B0503020203050203" pitchFamily="34" charset="-78"/>
              </a:rPr>
              <a:t>نتائج وقرارات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ar-SA" sz="3200" b="1" dirty="0">
                <a:solidFill>
                  <a:schemeClr val="bg1"/>
                </a:solidFill>
                <a:latin typeface="DIN Next LT Arabic" panose="020B0503020203050203" pitchFamily="34" charset="-78"/>
                <a:ea typeface="Calibri" panose="020F0502020204030204" pitchFamily="34" charset="0"/>
                <a:cs typeface="DIN Next LT Arabic" panose="020B0503020203050203" pitchFamily="34" charset="-78"/>
              </a:rPr>
              <a:t>استشارة </a:t>
            </a:r>
          </a:p>
        </p:txBody>
      </p:sp>
      <p:sp>
        <p:nvSpPr>
          <p:cNvPr id="21" name="مستطيل: زوايا مستديرة 20">
            <a:extLst>
              <a:ext uri="{FF2B5EF4-FFF2-40B4-BE49-F238E27FC236}">
                <a16:creationId xmlns:a16="http://schemas.microsoft.com/office/drawing/2014/main" id="{A554606E-E4E8-B113-11B2-0AEFA753A6F4}"/>
              </a:ext>
            </a:extLst>
          </p:cNvPr>
          <p:cNvSpPr/>
          <p:nvPr/>
        </p:nvSpPr>
        <p:spPr>
          <a:xfrm>
            <a:off x="11465741" y="2883738"/>
            <a:ext cx="174567" cy="1014153"/>
          </a:xfrm>
          <a:prstGeom prst="roundRect">
            <a:avLst/>
          </a:prstGeom>
          <a:solidFill>
            <a:srgbClr val="A9D6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2" name="مستطيل 21">
            <a:extLst>
              <a:ext uri="{FF2B5EF4-FFF2-40B4-BE49-F238E27FC236}">
                <a16:creationId xmlns:a16="http://schemas.microsoft.com/office/drawing/2014/main" id="{A8D097CD-92E0-B2BC-4F60-E724A6A6CCD7}"/>
              </a:ext>
            </a:extLst>
          </p:cNvPr>
          <p:cNvSpPr/>
          <p:nvPr/>
        </p:nvSpPr>
        <p:spPr>
          <a:xfrm>
            <a:off x="10323999" y="4092602"/>
            <a:ext cx="952505" cy="3654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b="1">
                <a:solidFill>
                  <a:schemeClr val="bg1">
                    <a:lumMod val="85000"/>
                  </a:schemeClr>
                </a:solidFill>
                <a:latin typeface="DIN Next LT Arabic" panose="020B0503020203050203" pitchFamily="34" charset="-78"/>
                <a:ea typeface="Calibri" panose="020F0502020204030204" pitchFamily="34" charset="0"/>
                <a:cs typeface="DIN Next LT Arabic" panose="020B0503020203050203" pitchFamily="34" charset="-78"/>
              </a:rPr>
              <a:t>2024</a:t>
            </a:r>
            <a:r>
              <a:rPr lang="ar-SA" b="1" dirty="0">
                <a:solidFill>
                  <a:schemeClr val="bg1">
                    <a:lumMod val="85000"/>
                  </a:schemeClr>
                </a:solidFill>
                <a:latin typeface="DIN Next LT Arabic" panose="020B0503020203050203" pitchFamily="34" charset="-78"/>
                <a:ea typeface="Calibri" panose="020F0502020204030204" pitchFamily="34" charset="0"/>
                <a:cs typeface="DIN Next LT Arabic" panose="020B0503020203050203" pitchFamily="34" charset="-78"/>
              </a:rPr>
              <a:t> م 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DIN Next LT Arabic" panose="020B0503020203050203" pitchFamily="34" charset="-78"/>
              <a:ea typeface="Calibri" panose="020F0502020204030204" pitchFamily="34" charset="0"/>
              <a:cs typeface="DIN Next LT Arabic" panose="020B0503020203050203" pitchFamily="34" charset="-78"/>
            </a:endParaRPr>
          </a:p>
        </p:txBody>
      </p:sp>
      <p:pic>
        <p:nvPicPr>
          <p:cNvPr id="26" name="صورة 25" descr="صورة تحتوي على قصاصة فنية, الرسومات, لقطة شاشة, تصميم الجرافيك&#10;&#10;تم إنشاء الوصف تلقائياً">
            <a:extLst>
              <a:ext uri="{FF2B5EF4-FFF2-40B4-BE49-F238E27FC236}">
                <a16:creationId xmlns:a16="http://schemas.microsoft.com/office/drawing/2014/main" id="{4494CFB4-1755-3780-19D9-B4A349E15BA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5245" y="2567136"/>
            <a:ext cx="3088537" cy="3088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08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مستطيل 15">
            <a:extLst>
              <a:ext uri="{FF2B5EF4-FFF2-40B4-BE49-F238E27FC236}">
                <a16:creationId xmlns:a16="http://schemas.microsoft.com/office/drawing/2014/main" id="{4EECAC1B-E809-9369-C745-6C22583A26A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277441" y="481783"/>
            <a:ext cx="4532011" cy="6993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ar-SA" sz="4000" b="1" dirty="0">
                <a:solidFill>
                  <a:srgbClr val="30596A"/>
                </a:solidFill>
                <a:latin typeface="DIN Next LT Arabic" panose="020B0503020203050203" pitchFamily="34" charset="-78"/>
                <a:ea typeface="Calibri" panose="020F0502020204030204" pitchFamily="34" charset="0"/>
                <a:cs typeface="DIN Next LT Arabic" panose="020B0503020203050203" pitchFamily="34" charset="-78"/>
              </a:rPr>
              <a:t>الهدف من الاستشارة</a:t>
            </a:r>
            <a:endParaRPr lang="en-US" sz="4000" dirty="0">
              <a:solidFill>
                <a:srgbClr val="30596A"/>
              </a:solidFill>
              <a:latin typeface="DIN Next LT Arabic" panose="020B0503020203050203" pitchFamily="34" charset="-78"/>
              <a:ea typeface="Calibri" panose="020F0502020204030204" pitchFamily="34" charset="0"/>
              <a:cs typeface="DIN Next LT Arabic" panose="020B0503020203050203" pitchFamily="34" charset="-78"/>
            </a:endParaRPr>
          </a:p>
        </p:txBody>
      </p:sp>
      <p:pic>
        <p:nvPicPr>
          <p:cNvPr id="17" name="رسم 16">
            <a:extLst>
              <a:ext uri="{FF2B5EF4-FFF2-40B4-BE49-F238E27FC236}">
                <a16:creationId xmlns:a16="http://schemas.microsoft.com/office/drawing/2014/main" id="{9F8CB00F-F98B-A512-C3BA-9688C149D7F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61589" y="1310070"/>
            <a:ext cx="1471024" cy="105073"/>
          </a:xfrm>
          <a:prstGeom prst="rect">
            <a:avLst/>
          </a:prstGeom>
        </p:spPr>
      </p:pic>
      <p:grpSp>
        <p:nvGrpSpPr>
          <p:cNvPr id="38" name="رسم 33">
            <a:extLst>
              <a:ext uri="{FF2B5EF4-FFF2-40B4-BE49-F238E27FC236}">
                <a16:creationId xmlns:a16="http://schemas.microsoft.com/office/drawing/2014/main" id="{E8472E96-A89E-4486-1733-E8633BF74ADD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075982" y="2818795"/>
            <a:ext cx="8151479" cy="2276680"/>
            <a:chOff x="3035415" y="2579307"/>
            <a:chExt cx="8151478" cy="2276680"/>
          </a:xfrm>
        </p:grpSpPr>
        <p:sp>
          <p:nvSpPr>
            <p:cNvPr id="39" name="شكل حر: شكل 38">
              <a:extLst>
                <a:ext uri="{FF2B5EF4-FFF2-40B4-BE49-F238E27FC236}">
                  <a16:creationId xmlns:a16="http://schemas.microsoft.com/office/drawing/2014/main" id="{361FFEAB-972D-BDFF-2F80-ABA6DB2F265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035415" y="2626185"/>
              <a:ext cx="7611999" cy="2229802"/>
            </a:xfrm>
            <a:custGeom>
              <a:avLst/>
              <a:gdLst>
                <a:gd name="connsiteX0" fmla="*/ 528495 w 7611999"/>
                <a:gd name="connsiteY0" fmla="*/ 129731 h 2229802"/>
                <a:gd name="connsiteX1" fmla="*/ 34528 w 7611999"/>
                <a:gd name="connsiteY1" fmla="*/ 986314 h 2229802"/>
                <a:gd name="connsiteX2" fmla="*/ 34623 w 7611999"/>
                <a:gd name="connsiteY2" fmla="*/ 1244632 h 2229802"/>
                <a:gd name="connsiteX3" fmla="*/ 529447 w 7611999"/>
                <a:gd name="connsiteY3" fmla="*/ 2100739 h 2229802"/>
                <a:gd name="connsiteX4" fmla="*/ 753189 w 7611999"/>
                <a:gd name="connsiteY4" fmla="*/ 2229803 h 2229802"/>
                <a:gd name="connsiteX5" fmla="*/ 6859858 w 7611999"/>
                <a:gd name="connsiteY5" fmla="*/ 2229326 h 2229802"/>
                <a:gd name="connsiteX6" fmla="*/ 7083505 w 7611999"/>
                <a:gd name="connsiteY6" fmla="*/ 2100072 h 2229802"/>
                <a:gd name="connsiteX7" fmla="*/ 7577472 w 7611999"/>
                <a:gd name="connsiteY7" fmla="*/ 1243489 h 2229802"/>
                <a:gd name="connsiteX8" fmla="*/ 7577376 w 7611999"/>
                <a:gd name="connsiteY8" fmla="*/ 985171 h 2229802"/>
                <a:gd name="connsiteX9" fmla="*/ 7082552 w 7611999"/>
                <a:gd name="connsiteY9" fmla="*/ 129064 h 2229802"/>
                <a:gd name="connsiteX10" fmla="*/ 6858810 w 7611999"/>
                <a:gd name="connsiteY10" fmla="*/ 0 h 2229802"/>
                <a:gd name="connsiteX11" fmla="*/ 752142 w 7611999"/>
                <a:gd name="connsiteY11" fmla="*/ 476 h 2229802"/>
                <a:gd name="connsiteX12" fmla="*/ 528495 w 7611999"/>
                <a:gd name="connsiteY12" fmla="*/ 129731 h 2229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611999" h="2229802">
                  <a:moveTo>
                    <a:pt x="528495" y="129731"/>
                  </a:moveTo>
                  <a:lnTo>
                    <a:pt x="34528" y="986314"/>
                  </a:lnTo>
                  <a:cubicBezTo>
                    <a:pt x="-11573" y="1066229"/>
                    <a:pt x="-11478" y="1164717"/>
                    <a:pt x="34623" y="1244632"/>
                  </a:cubicBezTo>
                  <a:lnTo>
                    <a:pt x="529447" y="2100739"/>
                  </a:lnTo>
                  <a:cubicBezTo>
                    <a:pt x="575643" y="2180654"/>
                    <a:pt x="660892" y="2229803"/>
                    <a:pt x="753189" y="2229803"/>
                  </a:cubicBezTo>
                  <a:lnTo>
                    <a:pt x="6859858" y="2229326"/>
                  </a:lnTo>
                  <a:cubicBezTo>
                    <a:pt x="6952155" y="2229326"/>
                    <a:pt x="7037404" y="2179987"/>
                    <a:pt x="7083505" y="2100072"/>
                  </a:cubicBezTo>
                  <a:lnTo>
                    <a:pt x="7577472" y="1243489"/>
                  </a:lnTo>
                  <a:cubicBezTo>
                    <a:pt x="7623572" y="1163574"/>
                    <a:pt x="7623477" y="1065086"/>
                    <a:pt x="7577376" y="985171"/>
                  </a:cubicBezTo>
                  <a:lnTo>
                    <a:pt x="7082552" y="129064"/>
                  </a:lnTo>
                  <a:cubicBezTo>
                    <a:pt x="7036356" y="49149"/>
                    <a:pt x="6951107" y="0"/>
                    <a:pt x="6858810" y="0"/>
                  </a:cubicBezTo>
                  <a:lnTo>
                    <a:pt x="752142" y="476"/>
                  </a:lnTo>
                  <a:cubicBezTo>
                    <a:pt x="659845" y="476"/>
                    <a:pt x="574596" y="49816"/>
                    <a:pt x="528495" y="129731"/>
                  </a:cubicBezTo>
                  <a:close/>
                </a:path>
              </a:pathLst>
            </a:custGeom>
            <a:solidFill>
              <a:srgbClr val="E6E7E8"/>
            </a:solidFill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6BAF7C25-8D46-DF42-DFD4-6A8EAD5034E4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0254334" y="2579307"/>
              <a:ext cx="932559" cy="2236565"/>
            </a:xfrm>
            <a:custGeom>
              <a:avLst/>
              <a:gdLst>
                <a:gd name="connsiteX0" fmla="*/ 875065 w 932559"/>
                <a:gd name="connsiteY0" fmla="*/ 965073 h 2236565"/>
                <a:gd name="connsiteX1" fmla="*/ 344047 w 932559"/>
                <a:gd name="connsiteY1" fmla="*/ 46578 h 2236565"/>
                <a:gd name="connsiteX2" fmla="*/ 262989 w 932559"/>
                <a:gd name="connsiteY2" fmla="*/ 0 h 2236565"/>
                <a:gd name="connsiteX3" fmla="*/ 93157 w 932559"/>
                <a:gd name="connsiteY3" fmla="*/ 572 h 2236565"/>
                <a:gd name="connsiteX4" fmla="*/ 12671 w 932559"/>
                <a:gd name="connsiteY4" fmla="*/ 140589 h 2236565"/>
                <a:gd name="connsiteX5" fmla="*/ 542166 w 932559"/>
                <a:gd name="connsiteY5" fmla="*/ 1056609 h 2236565"/>
                <a:gd name="connsiteX6" fmla="*/ 542261 w 932559"/>
                <a:gd name="connsiteY6" fmla="*/ 1304068 h 2236565"/>
                <a:gd name="connsiteX7" fmla="*/ 88681 w 932559"/>
                <a:gd name="connsiteY7" fmla="*/ 2090643 h 2236565"/>
                <a:gd name="connsiteX8" fmla="*/ 173167 w 932559"/>
                <a:gd name="connsiteY8" fmla="*/ 2236566 h 2236565"/>
                <a:gd name="connsiteX9" fmla="*/ 334235 w 932559"/>
                <a:gd name="connsiteY9" fmla="*/ 2236185 h 2236565"/>
                <a:gd name="connsiteX10" fmla="*/ 418341 w 932559"/>
                <a:gd name="connsiteY10" fmla="*/ 2187512 h 2236565"/>
                <a:gd name="connsiteX11" fmla="*/ 875255 w 932559"/>
                <a:gd name="connsiteY11" fmla="*/ 1395222 h 2236565"/>
                <a:gd name="connsiteX12" fmla="*/ 875065 w 932559"/>
                <a:gd name="connsiteY12" fmla="*/ 965264 h 2236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2559" h="2236565">
                  <a:moveTo>
                    <a:pt x="875065" y="965073"/>
                  </a:moveTo>
                  <a:lnTo>
                    <a:pt x="344047" y="46578"/>
                  </a:lnTo>
                  <a:cubicBezTo>
                    <a:pt x="327378" y="17622"/>
                    <a:pt x="296422" y="-95"/>
                    <a:pt x="262989" y="0"/>
                  </a:cubicBezTo>
                  <a:lnTo>
                    <a:pt x="93157" y="572"/>
                  </a:lnTo>
                  <a:cubicBezTo>
                    <a:pt x="21434" y="762"/>
                    <a:pt x="-23238" y="78486"/>
                    <a:pt x="12671" y="140589"/>
                  </a:cubicBezTo>
                  <a:lnTo>
                    <a:pt x="542166" y="1056609"/>
                  </a:lnTo>
                  <a:cubicBezTo>
                    <a:pt x="586457" y="1133190"/>
                    <a:pt x="586457" y="1227487"/>
                    <a:pt x="542261" y="1304068"/>
                  </a:cubicBezTo>
                  <a:lnTo>
                    <a:pt x="88681" y="2090643"/>
                  </a:lnTo>
                  <a:cubicBezTo>
                    <a:pt x="51248" y="2155603"/>
                    <a:pt x="98206" y="2236756"/>
                    <a:pt x="173167" y="2236566"/>
                  </a:cubicBezTo>
                  <a:lnTo>
                    <a:pt x="334235" y="2236185"/>
                  </a:lnTo>
                  <a:cubicBezTo>
                    <a:pt x="368907" y="2236185"/>
                    <a:pt x="401006" y="2217516"/>
                    <a:pt x="418341" y="2187512"/>
                  </a:cubicBezTo>
                  <a:lnTo>
                    <a:pt x="875255" y="1395222"/>
                  </a:lnTo>
                  <a:cubicBezTo>
                    <a:pt x="951741" y="1262539"/>
                    <a:pt x="951645" y="1097852"/>
                    <a:pt x="875065" y="965264"/>
                  </a:cubicBezTo>
                  <a:close/>
                </a:path>
              </a:pathLst>
            </a:custGeom>
            <a:solidFill>
              <a:srgbClr val="25AFA5"/>
            </a:solidFill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49" name="مجموعة 48">
            <a:extLst>
              <a:ext uri="{FF2B5EF4-FFF2-40B4-BE49-F238E27FC236}">
                <a16:creationId xmlns:a16="http://schemas.microsoft.com/office/drawing/2014/main" id="{4E50C0F5-F79D-FF73-A386-C67BAD390E60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4084" y="-2766"/>
            <a:ext cx="3865757" cy="2138364"/>
            <a:chOff x="-28574" y="-2767"/>
            <a:chExt cx="2537130" cy="1403427"/>
          </a:xfrm>
        </p:grpSpPr>
        <p:pic>
          <p:nvPicPr>
            <p:cNvPr id="46" name="رسم 45">
              <a:extLst>
                <a:ext uri="{FF2B5EF4-FFF2-40B4-BE49-F238E27FC236}">
                  <a16:creationId xmlns:a16="http://schemas.microsoft.com/office/drawing/2014/main" id="{0B69AAB1-BD1F-D016-943C-7E1B245943D0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 b="22180"/>
            <a:stretch/>
          </p:blipFill>
          <p:spPr>
            <a:xfrm flipH="1" flipV="1">
              <a:off x="-28574" y="-2767"/>
              <a:ext cx="2347229" cy="1403427"/>
            </a:xfrm>
            <a:prstGeom prst="rect">
              <a:avLst/>
            </a:prstGeom>
          </p:spPr>
        </p:pic>
        <p:pic>
          <p:nvPicPr>
            <p:cNvPr id="48" name="رسم 47">
              <a:extLst>
                <a:ext uri="{FF2B5EF4-FFF2-40B4-BE49-F238E27FC236}">
                  <a16:creationId xmlns:a16="http://schemas.microsoft.com/office/drawing/2014/main" id="{DA0E9A12-7DF5-E9E9-86B3-CBC8787B26C2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 flipH="1" flipV="1">
              <a:off x="2106983" y="8120"/>
              <a:ext cx="401573" cy="647776"/>
            </a:xfrm>
            <a:prstGeom prst="rect">
              <a:avLst/>
            </a:prstGeom>
          </p:spPr>
        </p:pic>
      </p:grpSp>
      <p:sp>
        <p:nvSpPr>
          <p:cNvPr id="53" name="عنصر نائب للمحتوى 4">
            <a:extLst>
              <a:ext uri="{FF2B5EF4-FFF2-40B4-BE49-F238E27FC236}">
                <a16:creationId xmlns:a16="http://schemas.microsoft.com/office/drawing/2014/main" id="{A205C3DE-4379-366C-FEA2-4A2C2075F73D}"/>
              </a:ext>
            </a:extLst>
          </p:cNvPr>
          <p:cNvSpPr txBox="1">
            <a:spLocks/>
          </p:cNvSpPr>
          <p:nvPr/>
        </p:nvSpPr>
        <p:spPr>
          <a:xfrm>
            <a:off x="1578431" y="3231844"/>
            <a:ext cx="6381492" cy="155787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ar-SA" sz="1400" dirty="0">
                <a:latin typeface="DIN Next LT Arabic" panose="020B0503020203050203" pitchFamily="34" charset="-78"/>
                <a:ea typeface="Calibri" panose="020F0502020204030204" pitchFamily="34" charset="0"/>
                <a:cs typeface="DIN Next LT Arabic" panose="020B0503020203050203" pitchFamily="34" charset="-78"/>
              </a:rPr>
              <a:t>تهدف الاستشارة الى ......</a:t>
            </a:r>
            <a:endParaRPr lang="ar-SA" sz="1400" dirty="0">
              <a:latin typeface="DIN Next LT Arabic" panose="020B0503020203050203" pitchFamily="34" charset="-78"/>
              <a:cs typeface="DIN Next LT Arabic" panose="020B0503020203050203" pitchFamily="34" charset="-78"/>
            </a:endParaRPr>
          </a:p>
        </p:txBody>
      </p:sp>
      <p:pic>
        <p:nvPicPr>
          <p:cNvPr id="55" name="صورة 54" descr="صورة تحتوي على الرسومات, تصميم الجرافيك, قصاصة فنية, رمز&#10;&#10;تم إنشاء الوصف تلقائياً">
            <a:extLst>
              <a:ext uri="{FF2B5EF4-FFF2-40B4-BE49-F238E27FC236}">
                <a16:creationId xmlns:a16="http://schemas.microsoft.com/office/drawing/2014/main" id="{8FF61922-94A2-414B-ADAC-10503074707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1949" y="3100277"/>
            <a:ext cx="1760596" cy="1760596"/>
          </a:xfrm>
          <a:prstGeom prst="rect">
            <a:avLst/>
          </a:prstGeom>
        </p:spPr>
      </p:pic>
      <p:pic>
        <p:nvPicPr>
          <p:cNvPr id="59" name="رسم 58">
            <a:extLst>
              <a:ext uri="{FF2B5EF4-FFF2-40B4-BE49-F238E27FC236}">
                <a16:creationId xmlns:a16="http://schemas.microsoft.com/office/drawing/2014/main" id="{EA75FBB2-D37D-EF2E-3601-5C75CFDDF0D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78140" y="169520"/>
            <a:ext cx="2158871" cy="52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971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ستطيل 9">
            <a:extLst>
              <a:ext uri="{FF2B5EF4-FFF2-40B4-BE49-F238E27FC236}">
                <a16:creationId xmlns:a16="http://schemas.microsoft.com/office/drawing/2014/main" id="{0C342A63-90C4-42E6-1F6C-4907F669852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AFA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مستطيل 16">
            <a:extLst>
              <a:ext uri="{FF2B5EF4-FFF2-40B4-BE49-F238E27FC236}">
                <a16:creationId xmlns:a16="http://schemas.microsoft.com/office/drawing/2014/main" id="{4D4EE407-0356-0254-5F6D-E2A6D17D1EB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026318" y="481783"/>
            <a:ext cx="2783134" cy="6993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ar-SA" sz="4000" b="1" dirty="0">
                <a:solidFill>
                  <a:schemeClr val="bg1"/>
                </a:solidFill>
                <a:latin typeface="DIN Next LT Arabic" panose="020B0503020203050203" pitchFamily="34" charset="-78"/>
                <a:ea typeface="Calibri" panose="020F0502020204030204" pitchFamily="34" charset="0"/>
                <a:cs typeface="DIN Next LT Arabic" panose="020B0503020203050203" pitchFamily="34" charset="-78"/>
              </a:rPr>
              <a:t>الأثر المتوقع</a:t>
            </a:r>
            <a:endParaRPr lang="en-US" sz="4000" dirty="0">
              <a:solidFill>
                <a:schemeClr val="bg1"/>
              </a:solidFill>
              <a:latin typeface="DIN Next LT Arabic" panose="020B0503020203050203" pitchFamily="34" charset="-78"/>
              <a:ea typeface="Calibri" panose="020F0502020204030204" pitchFamily="34" charset="0"/>
              <a:cs typeface="DIN Next LT Arabic" panose="020B0503020203050203" pitchFamily="34" charset="-78"/>
            </a:endParaRPr>
          </a:p>
        </p:txBody>
      </p:sp>
      <p:pic>
        <p:nvPicPr>
          <p:cNvPr id="18" name="رسم 17">
            <a:extLst>
              <a:ext uri="{FF2B5EF4-FFF2-40B4-BE49-F238E27FC236}">
                <a16:creationId xmlns:a16="http://schemas.microsoft.com/office/drawing/2014/main" id="{9B7AA5B9-6EF4-CBDE-2BE0-694F6558E1C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61589" y="1310070"/>
            <a:ext cx="1471024" cy="105073"/>
          </a:xfrm>
          <a:prstGeom prst="rect">
            <a:avLst/>
          </a:prstGeom>
        </p:spPr>
      </p:pic>
      <p:grpSp>
        <p:nvGrpSpPr>
          <p:cNvPr id="23" name="رسم 21">
            <a:extLst>
              <a:ext uri="{FF2B5EF4-FFF2-40B4-BE49-F238E27FC236}">
                <a16:creationId xmlns:a16="http://schemas.microsoft.com/office/drawing/2014/main" id="{59FB746B-9317-458E-7C3A-CF4BD837A13A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30632" y="1887952"/>
            <a:ext cx="7380514" cy="4969706"/>
            <a:chOff x="0" y="1393371"/>
            <a:chExt cx="8115016" cy="5464287"/>
          </a:xfrm>
        </p:grpSpPr>
        <p:sp>
          <p:nvSpPr>
            <p:cNvPr id="24" name="شكل حر: شكل 23">
              <a:extLst>
                <a:ext uri="{FF2B5EF4-FFF2-40B4-BE49-F238E27FC236}">
                  <a16:creationId xmlns:a16="http://schemas.microsoft.com/office/drawing/2014/main" id="{1878CB44-CB77-0D94-7DE3-9BEF3855913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801525" y="1393371"/>
              <a:ext cx="5526465" cy="4881992"/>
            </a:xfrm>
            <a:custGeom>
              <a:avLst/>
              <a:gdLst>
                <a:gd name="connsiteX0" fmla="*/ 3965843 w 5526465"/>
                <a:gd name="connsiteY0" fmla="*/ 0 h 4881992"/>
                <a:gd name="connsiteX1" fmla="*/ 1560622 w 5526465"/>
                <a:gd name="connsiteY1" fmla="*/ 0 h 4881992"/>
                <a:gd name="connsiteX2" fmla="*/ 1250530 w 5526465"/>
                <a:gd name="connsiteY2" fmla="*/ 179006 h 4881992"/>
                <a:gd name="connsiteX3" fmla="*/ 47920 w 5526465"/>
                <a:gd name="connsiteY3" fmla="*/ 2261991 h 4881992"/>
                <a:gd name="connsiteX4" fmla="*/ 47920 w 5526465"/>
                <a:gd name="connsiteY4" fmla="*/ 2620002 h 4881992"/>
                <a:gd name="connsiteX5" fmla="*/ 1250530 w 5526465"/>
                <a:gd name="connsiteY5" fmla="*/ 4702987 h 4881992"/>
                <a:gd name="connsiteX6" fmla="*/ 1560622 w 5526465"/>
                <a:gd name="connsiteY6" fmla="*/ 4881992 h 4881992"/>
                <a:gd name="connsiteX7" fmla="*/ 3965843 w 5526465"/>
                <a:gd name="connsiteY7" fmla="*/ 4881992 h 4881992"/>
                <a:gd name="connsiteX8" fmla="*/ 4275935 w 5526465"/>
                <a:gd name="connsiteY8" fmla="*/ 4702987 h 4881992"/>
                <a:gd name="connsiteX9" fmla="*/ 5478545 w 5526465"/>
                <a:gd name="connsiteY9" fmla="*/ 2620002 h 4881992"/>
                <a:gd name="connsiteX10" fmla="*/ 5478545 w 5526465"/>
                <a:gd name="connsiteY10" fmla="*/ 2261991 h 4881992"/>
                <a:gd name="connsiteX11" fmla="*/ 4275803 w 5526465"/>
                <a:gd name="connsiteY11" fmla="*/ 179006 h 4881992"/>
                <a:gd name="connsiteX12" fmla="*/ 3965712 w 5526465"/>
                <a:gd name="connsiteY12" fmla="*/ 0 h 4881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526465" h="4881992">
                  <a:moveTo>
                    <a:pt x="3965843" y="0"/>
                  </a:moveTo>
                  <a:lnTo>
                    <a:pt x="1560622" y="0"/>
                  </a:lnTo>
                  <a:cubicBezTo>
                    <a:pt x="1432704" y="0"/>
                    <a:pt x="1314555" y="68249"/>
                    <a:pt x="1250530" y="179006"/>
                  </a:cubicBezTo>
                  <a:lnTo>
                    <a:pt x="47920" y="2261991"/>
                  </a:lnTo>
                  <a:cubicBezTo>
                    <a:pt x="-15973" y="2372747"/>
                    <a:pt x="-15973" y="2509245"/>
                    <a:pt x="47920" y="2620002"/>
                  </a:cubicBezTo>
                  <a:lnTo>
                    <a:pt x="1250530" y="4702987"/>
                  </a:lnTo>
                  <a:cubicBezTo>
                    <a:pt x="1314423" y="4813743"/>
                    <a:pt x="1432704" y="4881992"/>
                    <a:pt x="1560622" y="4881992"/>
                  </a:cubicBezTo>
                  <a:lnTo>
                    <a:pt x="3965843" y="4881992"/>
                  </a:lnTo>
                  <a:cubicBezTo>
                    <a:pt x="4093761" y="4881992"/>
                    <a:pt x="4211910" y="4813743"/>
                    <a:pt x="4275935" y="4702987"/>
                  </a:cubicBezTo>
                  <a:lnTo>
                    <a:pt x="5478545" y="2620002"/>
                  </a:lnTo>
                  <a:cubicBezTo>
                    <a:pt x="5542439" y="2509245"/>
                    <a:pt x="5542439" y="2372747"/>
                    <a:pt x="5478545" y="2261991"/>
                  </a:cubicBezTo>
                  <a:lnTo>
                    <a:pt x="4275803" y="179006"/>
                  </a:lnTo>
                  <a:cubicBezTo>
                    <a:pt x="4211910" y="68249"/>
                    <a:pt x="4093629" y="0"/>
                    <a:pt x="3965712" y="0"/>
                  </a:cubicBezTo>
                  <a:close/>
                </a:path>
              </a:pathLst>
            </a:custGeom>
            <a:solidFill>
              <a:srgbClr val="E6E7E8"/>
            </a:solidFill>
            <a:ln w="131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" name="شكل حر: شكل 24">
              <a:extLst>
                <a:ext uri="{FF2B5EF4-FFF2-40B4-BE49-F238E27FC236}">
                  <a16:creationId xmlns:a16="http://schemas.microsoft.com/office/drawing/2014/main" id="{1875D217-18D3-42A4-F10E-4A68608612F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6852011" y="2243139"/>
              <a:ext cx="1263005" cy="3028705"/>
            </a:xfrm>
            <a:custGeom>
              <a:avLst/>
              <a:gdLst>
                <a:gd name="connsiteX0" fmla="*/ 1184971 w 1263005"/>
                <a:gd name="connsiteY0" fmla="*/ 1306899 h 3028705"/>
                <a:gd name="connsiteX1" fmla="*/ 465913 w 1263005"/>
                <a:gd name="connsiteY1" fmla="*/ 63101 h 3028705"/>
                <a:gd name="connsiteX2" fmla="*/ 356081 w 1263005"/>
                <a:gd name="connsiteY2" fmla="*/ 1 h 3028705"/>
                <a:gd name="connsiteX3" fmla="*/ 126119 w 1263005"/>
                <a:gd name="connsiteY3" fmla="*/ 793 h 3028705"/>
                <a:gd name="connsiteX4" fmla="*/ 17211 w 1263005"/>
                <a:gd name="connsiteY4" fmla="*/ 190359 h 3028705"/>
                <a:gd name="connsiteX5" fmla="*/ 734290 w 1263005"/>
                <a:gd name="connsiteY5" fmla="*/ 1430856 h 3028705"/>
                <a:gd name="connsiteX6" fmla="*/ 734421 w 1263005"/>
                <a:gd name="connsiteY6" fmla="*/ 1765898 h 3028705"/>
                <a:gd name="connsiteX7" fmla="*/ 120179 w 1263005"/>
                <a:gd name="connsiteY7" fmla="*/ 2831086 h 3028705"/>
                <a:gd name="connsiteX8" fmla="*/ 234632 w 1263005"/>
                <a:gd name="connsiteY8" fmla="*/ 3028705 h 3028705"/>
                <a:gd name="connsiteX9" fmla="*/ 452712 w 1263005"/>
                <a:gd name="connsiteY9" fmla="*/ 3028177 h 3028705"/>
                <a:gd name="connsiteX10" fmla="*/ 566637 w 1263005"/>
                <a:gd name="connsiteY10" fmla="*/ 2962172 h 3028705"/>
                <a:gd name="connsiteX11" fmla="*/ 1185367 w 1263005"/>
                <a:gd name="connsiteY11" fmla="*/ 1889195 h 3028705"/>
                <a:gd name="connsiteX12" fmla="*/ 1185103 w 1263005"/>
                <a:gd name="connsiteY12" fmla="*/ 1306899 h 30287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63005" h="3028705">
                  <a:moveTo>
                    <a:pt x="1184971" y="1306899"/>
                  </a:moveTo>
                  <a:lnTo>
                    <a:pt x="465913" y="63101"/>
                  </a:lnTo>
                  <a:cubicBezTo>
                    <a:pt x="443207" y="23894"/>
                    <a:pt x="401360" y="-131"/>
                    <a:pt x="356081" y="1"/>
                  </a:cubicBezTo>
                  <a:lnTo>
                    <a:pt x="126119" y="793"/>
                  </a:lnTo>
                  <a:cubicBezTo>
                    <a:pt x="28960" y="1057"/>
                    <a:pt x="-31500" y="106269"/>
                    <a:pt x="17211" y="190359"/>
                  </a:cubicBezTo>
                  <a:lnTo>
                    <a:pt x="734290" y="1430856"/>
                  </a:lnTo>
                  <a:cubicBezTo>
                    <a:pt x="794222" y="1534484"/>
                    <a:pt x="794222" y="1662270"/>
                    <a:pt x="734421" y="1765898"/>
                  </a:cubicBezTo>
                  <a:lnTo>
                    <a:pt x="120179" y="2831086"/>
                  </a:lnTo>
                  <a:cubicBezTo>
                    <a:pt x="69487" y="2919005"/>
                    <a:pt x="133116" y="3028969"/>
                    <a:pt x="234632" y="3028705"/>
                  </a:cubicBezTo>
                  <a:lnTo>
                    <a:pt x="452712" y="3028177"/>
                  </a:lnTo>
                  <a:cubicBezTo>
                    <a:pt x="499708" y="3028177"/>
                    <a:pt x="543139" y="3002963"/>
                    <a:pt x="566637" y="2962172"/>
                  </a:cubicBezTo>
                  <a:lnTo>
                    <a:pt x="1185367" y="1889195"/>
                  </a:lnTo>
                  <a:cubicBezTo>
                    <a:pt x="1288995" y="1709529"/>
                    <a:pt x="1288863" y="1486433"/>
                    <a:pt x="1185103" y="1306899"/>
                  </a:cubicBezTo>
                  <a:close/>
                </a:path>
              </a:pathLst>
            </a:custGeom>
            <a:solidFill>
              <a:srgbClr val="126C66"/>
            </a:solidFill>
            <a:ln w="131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" name="شكل حر: شكل 25">
              <a:extLst>
                <a:ext uri="{FF2B5EF4-FFF2-40B4-BE49-F238E27FC236}">
                  <a16:creationId xmlns:a16="http://schemas.microsoft.com/office/drawing/2014/main" id="{3013ABF9-02BB-691C-B031-E9D1C1D53A4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1772635"/>
              <a:ext cx="3821811" cy="5085023"/>
            </a:xfrm>
            <a:custGeom>
              <a:avLst/>
              <a:gdLst>
                <a:gd name="connsiteX0" fmla="*/ 3620373 w 3821811"/>
                <a:gd name="connsiteY0" fmla="*/ 0 h 5085023"/>
                <a:gd name="connsiteX1" fmla="*/ 2995966 w 3821811"/>
                <a:gd name="connsiteY1" fmla="*/ 0 h 5085023"/>
                <a:gd name="connsiteX2" fmla="*/ 2821053 w 3821811"/>
                <a:gd name="connsiteY2" fmla="*/ 102044 h 5085023"/>
                <a:gd name="connsiteX3" fmla="*/ 0 w 3821811"/>
                <a:gd name="connsiteY3" fmla="*/ 5085023 h 5085023"/>
                <a:gd name="connsiteX4" fmla="*/ 1086442 w 3821811"/>
                <a:gd name="connsiteY4" fmla="*/ 5085023 h 5085023"/>
                <a:gd name="connsiteX5" fmla="*/ 3795419 w 3821811"/>
                <a:gd name="connsiteY5" fmla="*/ 300191 h 5085023"/>
                <a:gd name="connsiteX6" fmla="*/ 3620505 w 3821811"/>
                <a:gd name="connsiteY6" fmla="*/ 132 h 5085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21811" h="5085023">
                  <a:moveTo>
                    <a:pt x="3620373" y="0"/>
                  </a:moveTo>
                  <a:lnTo>
                    <a:pt x="2995966" y="0"/>
                  </a:lnTo>
                  <a:cubicBezTo>
                    <a:pt x="2923493" y="0"/>
                    <a:pt x="2856696" y="38943"/>
                    <a:pt x="2821053" y="102044"/>
                  </a:cubicBezTo>
                  <a:lnTo>
                    <a:pt x="0" y="5085023"/>
                  </a:lnTo>
                  <a:lnTo>
                    <a:pt x="1086442" y="5085023"/>
                  </a:lnTo>
                  <a:lnTo>
                    <a:pt x="3795419" y="300191"/>
                  </a:lnTo>
                  <a:cubicBezTo>
                    <a:pt x="3871324" y="166201"/>
                    <a:pt x="3774429" y="132"/>
                    <a:pt x="3620505" y="132"/>
                  </a:cubicBezTo>
                  <a:close/>
                </a:path>
              </a:pathLst>
            </a:custGeom>
            <a:solidFill>
              <a:srgbClr val="A3D09D"/>
            </a:solidFill>
            <a:ln w="131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pic>
        <p:nvPicPr>
          <p:cNvPr id="28" name="صورة 27" descr="صورة تحتوي على دائرة, لقطة شاشة, الرسومات, تصميم الجرافيك&#10;&#10;تم إنشاء الوصف تلقائياً">
            <a:extLst>
              <a:ext uri="{FF2B5EF4-FFF2-40B4-BE49-F238E27FC236}">
                <a16:creationId xmlns:a16="http://schemas.microsoft.com/office/drawing/2014/main" id="{DD0DAF81-3584-1774-14F8-5EF0ABB7253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6643" y="2872022"/>
            <a:ext cx="2332140" cy="2332140"/>
          </a:xfrm>
          <a:prstGeom prst="rect">
            <a:avLst/>
          </a:prstGeom>
        </p:spPr>
      </p:pic>
      <p:sp>
        <p:nvSpPr>
          <p:cNvPr id="29" name="مربع نص 28">
            <a:extLst>
              <a:ext uri="{FF2B5EF4-FFF2-40B4-BE49-F238E27FC236}">
                <a16:creationId xmlns:a16="http://schemas.microsoft.com/office/drawing/2014/main" id="{B22A49CE-F707-A3BB-A07D-9FAF09054668}"/>
              </a:ext>
            </a:extLst>
          </p:cNvPr>
          <p:cNvSpPr txBox="1"/>
          <p:nvPr/>
        </p:nvSpPr>
        <p:spPr>
          <a:xfrm>
            <a:off x="2497109" y="366876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>
                <a:latin typeface="DIN Next LT Arabic" panose="020B0503020203050203" pitchFamily="34" charset="-78"/>
                <a:cs typeface="DIN Next LT Arabic" panose="020B0503020203050203" pitchFamily="34" charset="-78"/>
              </a:rPr>
              <a:t>الأثر المتوقع</a:t>
            </a:r>
            <a:endParaRPr lang="en-US" dirty="0">
              <a:latin typeface="DIN Next LT Arabic" panose="020B0503020203050203" pitchFamily="34" charset="-78"/>
              <a:cs typeface="DIN Next LT Arabic" panose="020B0503020203050203" pitchFamily="34" charset="-78"/>
            </a:endParaRPr>
          </a:p>
        </p:txBody>
      </p:sp>
      <p:pic>
        <p:nvPicPr>
          <p:cNvPr id="30" name="رسم 29">
            <a:extLst>
              <a:ext uri="{FF2B5EF4-FFF2-40B4-BE49-F238E27FC236}">
                <a16:creationId xmlns:a16="http://schemas.microsoft.com/office/drawing/2014/main" id="{381FD1F0-A034-77A5-7168-6D563DE0A54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78140" y="169520"/>
            <a:ext cx="2158871" cy="52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490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A26F54BC-DB66-8806-AC15-FBC3D70664A1}"/>
              </a:ext>
            </a:extLst>
          </p:cNvPr>
          <p:cNvSpPr/>
          <p:nvPr/>
        </p:nvSpPr>
        <p:spPr>
          <a:xfrm>
            <a:off x="7907422" y="481783"/>
            <a:ext cx="3902030" cy="6993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ar-SA" sz="4000" b="1" dirty="0">
                <a:solidFill>
                  <a:srgbClr val="30596A"/>
                </a:solidFill>
                <a:latin typeface="DIN Next LT Arabic" panose="020B0503020203050203" pitchFamily="34" charset="-78"/>
                <a:ea typeface="Calibri" panose="020F0502020204030204" pitchFamily="34" charset="0"/>
                <a:cs typeface="DIN Next LT Arabic" panose="020B0503020203050203" pitchFamily="34" charset="-78"/>
              </a:rPr>
              <a:t>تفاصيل الاستشارة</a:t>
            </a:r>
            <a:endParaRPr lang="en-US" sz="4000" dirty="0">
              <a:solidFill>
                <a:srgbClr val="30596A"/>
              </a:solidFill>
              <a:latin typeface="DIN Next LT Arabic" panose="020B0503020203050203" pitchFamily="34" charset="-78"/>
              <a:ea typeface="Calibri" panose="020F0502020204030204" pitchFamily="34" charset="0"/>
              <a:cs typeface="DIN Next LT Arabic" panose="020B0503020203050203" pitchFamily="34" charset="-78"/>
            </a:endParaRPr>
          </a:p>
        </p:txBody>
      </p:sp>
      <p:pic>
        <p:nvPicPr>
          <p:cNvPr id="5" name="رسم 4">
            <a:extLst>
              <a:ext uri="{FF2B5EF4-FFF2-40B4-BE49-F238E27FC236}">
                <a16:creationId xmlns:a16="http://schemas.microsoft.com/office/drawing/2014/main" id="{D61C5EDB-6242-A426-BF8F-6D617F89CD5E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61589" y="1310070"/>
            <a:ext cx="1471024" cy="105073"/>
          </a:xfrm>
          <a:prstGeom prst="rect">
            <a:avLst/>
          </a:prstGeom>
        </p:spPr>
      </p:pic>
      <p:sp>
        <p:nvSpPr>
          <p:cNvPr id="6" name="مستطيل: زوايا مستديرة 5">
            <a:extLst>
              <a:ext uri="{FF2B5EF4-FFF2-40B4-BE49-F238E27FC236}">
                <a16:creationId xmlns:a16="http://schemas.microsoft.com/office/drawing/2014/main" id="{4FBC847F-A171-A955-C4B8-C1BC628DD462}"/>
              </a:ext>
            </a:extLst>
          </p:cNvPr>
          <p:cNvSpPr/>
          <p:nvPr/>
        </p:nvSpPr>
        <p:spPr>
          <a:xfrm>
            <a:off x="4687723" y="1817912"/>
            <a:ext cx="4151477" cy="2362202"/>
          </a:xfrm>
          <a:prstGeom prst="roundRect">
            <a:avLst/>
          </a:prstGeom>
          <a:solidFill>
            <a:srgbClr val="126C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FB204AE-1DF0-42D7-32A4-BED3225EAA35}"/>
              </a:ext>
            </a:extLst>
          </p:cNvPr>
          <p:cNvSpPr/>
          <p:nvPr/>
        </p:nvSpPr>
        <p:spPr>
          <a:xfrm>
            <a:off x="381000" y="1817912"/>
            <a:ext cx="4151477" cy="2362202"/>
          </a:xfrm>
          <a:prstGeom prst="roundRect">
            <a:avLst/>
          </a:prstGeom>
          <a:solidFill>
            <a:srgbClr val="126C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9AE24F36-1E4D-B39B-AFDE-BC982F8D54A2}"/>
              </a:ext>
            </a:extLst>
          </p:cNvPr>
          <p:cNvSpPr/>
          <p:nvPr/>
        </p:nvSpPr>
        <p:spPr>
          <a:xfrm>
            <a:off x="8994447" y="1817911"/>
            <a:ext cx="2815006" cy="2362201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>
                <a:solidFill>
                  <a:schemeClr val="tx1"/>
                </a:solidFill>
                <a:latin typeface="DIN Next LT Arabic" panose="020B0503020203050203" pitchFamily="34" charset="-78"/>
                <a:cs typeface="DIN Next LT Arabic" panose="020B0503020203050203" pitchFamily="34" charset="-78"/>
              </a:rPr>
              <a:t>سؤال الاستشارة الذي تم طرحة </a:t>
            </a:r>
            <a:endParaRPr lang="en-US" dirty="0">
              <a:solidFill>
                <a:schemeClr val="tx1"/>
              </a:solidFill>
              <a:latin typeface="DIN Next LT Arabic" panose="020B0503020203050203" pitchFamily="34" charset="-78"/>
              <a:cs typeface="DIN Next LT Arabic" panose="020B0503020203050203" pitchFamily="34" charset="-78"/>
            </a:endParaRPr>
          </a:p>
        </p:txBody>
      </p:sp>
      <p:grpSp>
        <p:nvGrpSpPr>
          <p:cNvPr id="15" name="مجموعة 14">
            <a:extLst>
              <a:ext uri="{FF2B5EF4-FFF2-40B4-BE49-F238E27FC236}">
                <a16:creationId xmlns:a16="http://schemas.microsoft.com/office/drawing/2014/main" id="{B82890E4-0567-83CC-2003-5792BD7BE8F0}"/>
              </a:ext>
            </a:extLst>
          </p:cNvPr>
          <p:cNvGrpSpPr/>
          <p:nvPr/>
        </p:nvGrpSpPr>
        <p:grpSpPr>
          <a:xfrm>
            <a:off x="7935689" y="4778827"/>
            <a:ext cx="3056629" cy="1541049"/>
            <a:chOff x="7826829" y="4887682"/>
            <a:chExt cx="3056629" cy="1541049"/>
          </a:xfrm>
        </p:grpSpPr>
        <p:sp>
          <p:nvSpPr>
            <p:cNvPr id="13" name="مستطيل: زوايا مستديرة 12">
              <a:extLst>
                <a:ext uri="{FF2B5EF4-FFF2-40B4-BE49-F238E27FC236}">
                  <a16:creationId xmlns:a16="http://schemas.microsoft.com/office/drawing/2014/main" id="{75456DB3-F290-61F5-7993-D4FA9942A828}"/>
                </a:ext>
              </a:extLst>
            </p:cNvPr>
            <p:cNvSpPr/>
            <p:nvPr/>
          </p:nvSpPr>
          <p:spPr>
            <a:xfrm>
              <a:off x="7826829" y="4887683"/>
              <a:ext cx="2103789" cy="1541048"/>
            </a:xfrm>
            <a:prstGeom prst="roundRect">
              <a:avLst/>
            </a:prstGeom>
            <a:solidFill>
              <a:srgbClr val="25AFA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شكل حر: شكل 13">
              <a:extLst>
                <a:ext uri="{FF2B5EF4-FFF2-40B4-BE49-F238E27FC236}">
                  <a16:creationId xmlns:a16="http://schemas.microsoft.com/office/drawing/2014/main" id="{DD5C15B1-8A9D-B6A4-8622-866B031A5F92}"/>
                </a:ext>
              </a:extLst>
            </p:cNvPr>
            <p:cNvSpPr/>
            <p:nvPr/>
          </p:nvSpPr>
          <p:spPr>
            <a:xfrm>
              <a:off x="9138975" y="4887682"/>
              <a:ext cx="1744483" cy="1541048"/>
            </a:xfrm>
            <a:custGeom>
              <a:avLst/>
              <a:gdLst>
                <a:gd name="connsiteX0" fmla="*/ 3965843 w 5526465"/>
                <a:gd name="connsiteY0" fmla="*/ 0 h 4881992"/>
                <a:gd name="connsiteX1" fmla="*/ 1560622 w 5526465"/>
                <a:gd name="connsiteY1" fmla="*/ 0 h 4881992"/>
                <a:gd name="connsiteX2" fmla="*/ 1250530 w 5526465"/>
                <a:gd name="connsiteY2" fmla="*/ 179006 h 4881992"/>
                <a:gd name="connsiteX3" fmla="*/ 47920 w 5526465"/>
                <a:gd name="connsiteY3" fmla="*/ 2261991 h 4881992"/>
                <a:gd name="connsiteX4" fmla="*/ 47920 w 5526465"/>
                <a:gd name="connsiteY4" fmla="*/ 2620002 h 4881992"/>
                <a:gd name="connsiteX5" fmla="*/ 1250530 w 5526465"/>
                <a:gd name="connsiteY5" fmla="*/ 4702987 h 4881992"/>
                <a:gd name="connsiteX6" fmla="*/ 1560622 w 5526465"/>
                <a:gd name="connsiteY6" fmla="*/ 4881992 h 4881992"/>
                <a:gd name="connsiteX7" fmla="*/ 3965843 w 5526465"/>
                <a:gd name="connsiteY7" fmla="*/ 4881992 h 4881992"/>
                <a:gd name="connsiteX8" fmla="*/ 4275935 w 5526465"/>
                <a:gd name="connsiteY8" fmla="*/ 4702987 h 4881992"/>
                <a:gd name="connsiteX9" fmla="*/ 5478545 w 5526465"/>
                <a:gd name="connsiteY9" fmla="*/ 2620002 h 4881992"/>
                <a:gd name="connsiteX10" fmla="*/ 5478545 w 5526465"/>
                <a:gd name="connsiteY10" fmla="*/ 2261991 h 4881992"/>
                <a:gd name="connsiteX11" fmla="*/ 4275803 w 5526465"/>
                <a:gd name="connsiteY11" fmla="*/ 179006 h 4881992"/>
                <a:gd name="connsiteX12" fmla="*/ 3965712 w 5526465"/>
                <a:gd name="connsiteY12" fmla="*/ 0 h 4881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526465" h="4881992">
                  <a:moveTo>
                    <a:pt x="3965843" y="0"/>
                  </a:moveTo>
                  <a:lnTo>
                    <a:pt x="1560622" y="0"/>
                  </a:lnTo>
                  <a:cubicBezTo>
                    <a:pt x="1432704" y="0"/>
                    <a:pt x="1314555" y="68249"/>
                    <a:pt x="1250530" y="179006"/>
                  </a:cubicBezTo>
                  <a:lnTo>
                    <a:pt x="47920" y="2261991"/>
                  </a:lnTo>
                  <a:cubicBezTo>
                    <a:pt x="-15973" y="2372747"/>
                    <a:pt x="-15973" y="2509245"/>
                    <a:pt x="47920" y="2620002"/>
                  </a:cubicBezTo>
                  <a:lnTo>
                    <a:pt x="1250530" y="4702987"/>
                  </a:lnTo>
                  <a:cubicBezTo>
                    <a:pt x="1314423" y="4813743"/>
                    <a:pt x="1432704" y="4881992"/>
                    <a:pt x="1560622" y="4881992"/>
                  </a:cubicBezTo>
                  <a:lnTo>
                    <a:pt x="3965843" y="4881992"/>
                  </a:lnTo>
                  <a:cubicBezTo>
                    <a:pt x="4093761" y="4881992"/>
                    <a:pt x="4211910" y="4813743"/>
                    <a:pt x="4275935" y="4702987"/>
                  </a:cubicBezTo>
                  <a:lnTo>
                    <a:pt x="5478545" y="2620002"/>
                  </a:lnTo>
                  <a:cubicBezTo>
                    <a:pt x="5542439" y="2509245"/>
                    <a:pt x="5542439" y="2372747"/>
                    <a:pt x="5478545" y="2261991"/>
                  </a:cubicBezTo>
                  <a:lnTo>
                    <a:pt x="4275803" y="179006"/>
                  </a:lnTo>
                  <a:cubicBezTo>
                    <a:pt x="4211910" y="68249"/>
                    <a:pt x="4093629" y="0"/>
                    <a:pt x="3965712" y="0"/>
                  </a:cubicBezTo>
                  <a:close/>
                </a:path>
              </a:pathLst>
            </a:custGeom>
            <a:solidFill>
              <a:srgbClr val="E6E7E8"/>
            </a:solidFill>
            <a:ln w="131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6" name="مجموعة 15">
            <a:extLst>
              <a:ext uri="{FF2B5EF4-FFF2-40B4-BE49-F238E27FC236}">
                <a16:creationId xmlns:a16="http://schemas.microsoft.com/office/drawing/2014/main" id="{741CB4C9-2647-1C3C-261D-5177FFBD21E3}"/>
              </a:ext>
            </a:extLst>
          </p:cNvPr>
          <p:cNvGrpSpPr/>
          <p:nvPr/>
        </p:nvGrpSpPr>
        <p:grpSpPr>
          <a:xfrm>
            <a:off x="4592683" y="4778827"/>
            <a:ext cx="3056629" cy="1541049"/>
            <a:chOff x="7826829" y="4887682"/>
            <a:chExt cx="3056629" cy="1541049"/>
          </a:xfrm>
        </p:grpSpPr>
        <p:sp>
          <p:nvSpPr>
            <p:cNvPr id="17" name="مستطيل: زوايا مستديرة 16">
              <a:extLst>
                <a:ext uri="{FF2B5EF4-FFF2-40B4-BE49-F238E27FC236}">
                  <a16:creationId xmlns:a16="http://schemas.microsoft.com/office/drawing/2014/main" id="{CE7DF262-F164-CF53-FDEE-CEFAFE42EFFE}"/>
                </a:ext>
              </a:extLst>
            </p:cNvPr>
            <p:cNvSpPr/>
            <p:nvPr/>
          </p:nvSpPr>
          <p:spPr>
            <a:xfrm>
              <a:off x="7826829" y="4887683"/>
              <a:ext cx="2103789" cy="1541048"/>
            </a:xfrm>
            <a:prstGeom prst="roundRect">
              <a:avLst/>
            </a:prstGeom>
            <a:solidFill>
              <a:srgbClr val="25AFA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شكل حر: شكل 17">
              <a:extLst>
                <a:ext uri="{FF2B5EF4-FFF2-40B4-BE49-F238E27FC236}">
                  <a16:creationId xmlns:a16="http://schemas.microsoft.com/office/drawing/2014/main" id="{D38693C3-3B71-12B8-6973-8C47FBF0A991}"/>
                </a:ext>
              </a:extLst>
            </p:cNvPr>
            <p:cNvSpPr/>
            <p:nvPr/>
          </p:nvSpPr>
          <p:spPr>
            <a:xfrm>
              <a:off x="9138975" y="4887682"/>
              <a:ext cx="1744483" cy="1541048"/>
            </a:xfrm>
            <a:custGeom>
              <a:avLst/>
              <a:gdLst>
                <a:gd name="connsiteX0" fmla="*/ 3965843 w 5526465"/>
                <a:gd name="connsiteY0" fmla="*/ 0 h 4881992"/>
                <a:gd name="connsiteX1" fmla="*/ 1560622 w 5526465"/>
                <a:gd name="connsiteY1" fmla="*/ 0 h 4881992"/>
                <a:gd name="connsiteX2" fmla="*/ 1250530 w 5526465"/>
                <a:gd name="connsiteY2" fmla="*/ 179006 h 4881992"/>
                <a:gd name="connsiteX3" fmla="*/ 47920 w 5526465"/>
                <a:gd name="connsiteY3" fmla="*/ 2261991 h 4881992"/>
                <a:gd name="connsiteX4" fmla="*/ 47920 w 5526465"/>
                <a:gd name="connsiteY4" fmla="*/ 2620002 h 4881992"/>
                <a:gd name="connsiteX5" fmla="*/ 1250530 w 5526465"/>
                <a:gd name="connsiteY5" fmla="*/ 4702987 h 4881992"/>
                <a:gd name="connsiteX6" fmla="*/ 1560622 w 5526465"/>
                <a:gd name="connsiteY6" fmla="*/ 4881992 h 4881992"/>
                <a:gd name="connsiteX7" fmla="*/ 3965843 w 5526465"/>
                <a:gd name="connsiteY7" fmla="*/ 4881992 h 4881992"/>
                <a:gd name="connsiteX8" fmla="*/ 4275935 w 5526465"/>
                <a:gd name="connsiteY8" fmla="*/ 4702987 h 4881992"/>
                <a:gd name="connsiteX9" fmla="*/ 5478545 w 5526465"/>
                <a:gd name="connsiteY9" fmla="*/ 2620002 h 4881992"/>
                <a:gd name="connsiteX10" fmla="*/ 5478545 w 5526465"/>
                <a:gd name="connsiteY10" fmla="*/ 2261991 h 4881992"/>
                <a:gd name="connsiteX11" fmla="*/ 4275803 w 5526465"/>
                <a:gd name="connsiteY11" fmla="*/ 179006 h 4881992"/>
                <a:gd name="connsiteX12" fmla="*/ 3965712 w 5526465"/>
                <a:gd name="connsiteY12" fmla="*/ 0 h 4881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526465" h="4881992">
                  <a:moveTo>
                    <a:pt x="3965843" y="0"/>
                  </a:moveTo>
                  <a:lnTo>
                    <a:pt x="1560622" y="0"/>
                  </a:lnTo>
                  <a:cubicBezTo>
                    <a:pt x="1432704" y="0"/>
                    <a:pt x="1314555" y="68249"/>
                    <a:pt x="1250530" y="179006"/>
                  </a:cubicBezTo>
                  <a:lnTo>
                    <a:pt x="47920" y="2261991"/>
                  </a:lnTo>
                  <a:cubicBezTo>
                    <a:pt x="-15973" y="2372747"/>
                    <a:pt x="-15973" y="2509245"/>
                    <a:pt x="47920" y="2620002"/>
                  </a:cubicBezTo>
                  <a:lnTo>
                    <a:pt x="1250530" y="4702987"/>
                  </a:lnTo>
                  <a:cubicBezTo>
                    <a:pt x="1314423" y="4813743"/>
                    <a:pt x="1432704" y="4881992"/>
                    <a:pt x="1560622" y="4881992"/>
                  </a:cubicBezTo>
                  <a:lnTo>
                    <a:pt x="3965843" y="4881992"/>
                  </a:lnTo>
                  <a:cubicBezTo>
                    <a:pt x="4093761" y="4881992"/>
                    <a:pt x="4211910" y="4813743"/>
                    <a:pt x="4275935" y="4702987"/>
                  </a:cubicBezTo>
                  <a:lnTo>
                    <a:pt x="5478545" y="2620002"/>
                  </a:lnTo>
                  <a:cubicBezTo>
                    <a:pt x="5542439" y="2509245"/>
                    <a:pt x="5542439" y="2372747"/>
                    <a:pt x="5478545" y="2261991"/>
                  </a:cubicBezTo>
                  <a:lnTo>
                    <a:pt x="4275803" y="179006"/>
                  </a:lnTo>
                  <a:cubicBezTo>
                    <a:pt x="4211910" y="68249"/>
                    <a:pt x="4093629" y="0"/>
                    <a:pt x="3965712" y="0"/>
                  </a:cubicBezTo>
                  <a:close/>
                </a:path>
              </a:pathLst>
            </a:custGeom>
            <a:solidFill>
              <a:srgbClr val="E6E7E8"/>
            </a:solidFill>
            <a:ln w="131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مجموعة 18">
            <a:extLst>
              <a:ext uri="{FF2B5EF4-FFF2-40B4-BE49-F238E27FC236}">
                <a16:creationId xmlns:a16="http://schemas.microsoft.com/office/drawing/2014/main" id="{AFDF1A58-96D0-862C-94EC-65D7998C8ACE}"/>
              </a:ext>
            </a:extLst>
          </p:cNvPr>
          <p:cNvGrpSpPr/>
          <p:nvPr/>
        </p:nvGrpSpPr>
        <p:grpSpPr>
          <a:xfrm>
            <a:off x="1249678" y="4778826"/>
            <a:ext cx="3056629" cy="1541049"/>
            <a:chOff x="7826829" y="4887682"/>
            <a:chExt cx="3056629" cy="1541049"/>
          </a:xfrm>
        </p:grpSpPr>
        <p:sp>
          <p:nvSpPr>
            <p:cNvPr id="20" name="مستطيل: زوايا مستديرة 19">
              <a:extLst>
                <a:ext uri="{FF2B5EF4-FFF2-40B4-BE49-F238E27FC236}">
                  <a16:creationId xmlns:a16="http://schemas.microsoft.com/office/drawing/2014/main" id="{8E51EA8E-870D-5143-C1CB-CA36D51C39DE}"/>
                </a:ext>
              </a:extLst>
            </p:cNvPr>
            <p:cNvSpPr/>
            <p:nvPr/>
          </p:nvSpPr>
          <p:spPr>
            <a:xfrm>
              <a:off x="7826829" y="4887683"/>
              <a:ext cx="2103789" cy="1541048"/>
            </a:xfrm>
            <a:prstGeom prst="roundRect">
              <a:avLst/>
            </a:prstGeom>
            <a:solidFill>
              <a:srgbClr val="25AFA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شكل حر: شكل 20">
              <a:extLst>
                <a:ext uri="{FF2B5EF4-FFF2-40B4-BE49-F238E27FC236}">
                  <a16:creationId xmlns:a16="http://schemas.microsoft.com/office/drawing/2014/main" id="{2B24F2CE-2088-D53D-5C7E-EB3DE281C9FB}"/>
                </a:ext>
              </a:extLst>
            </p:cNvPr>
            <p:cNvSpPr/>
            <p:nvPr/>
          </p:nvSpPr>
          <p:spPr>
            <a:xfrm>
              <a:off x="9138975" y="4887682"/>
              <a:ext cx="1744483" cy="1541048"/>
            </a:xfrm>
            <a:custGeom>
              <a:avLst/>
              <a:gdLst>
                <a:gd name="connsiteX0" fmla="*/ 3965843 w 5526465"/>
                <a:gd name="connsiteY0" fmla="*/ 0 h 4881992"/>
                <a:gd name="connsiteX1" fmla="*/ 1560622 w 5526465"/>
                <a:gd name="connsiteY1" fmla="*/ 0 h 4881992"/>
                <a:gd name="connsiteX2" fmla="*/ 1250530 w 5526465"/>
                <a:gd name="connsiteY2" fmla="*/ 179006 h 4881992"/>
                <a:gd name="connsiteX3" fmla="*/ 47920 w 5526465"/>
                <a:gd name="connsiteY3" fmla="*/ 2261991 h 4881992"/>
                <a:gd name="connsiteX4" fmla="*/ 47920 w 5526465"/>
                <a:gd name="connsiteY4" fmla="*/ 2620002 h 4881992"/>
                <a:gd name="connsiteX5" fmla="*/ 1250530 w 5526465"/>
                <a:gd name="connsiteY5" fmla="*/ 4702987 h 4881992"/>
                <a:gd name="connsiteX6" fmla="*/ 1560622 w 5526465"/>
                <a:gd name="connsiteY6" fmla="*/ 4881992 h 4881992"/>
                <a:gd name="connsiteX7" fmla="*/ 3965843 w 5526465"/>
                <a:gd name="connsiteY7" fmla="*/ 4881992 h 4881992"/>
                <a:gd name="connsiteX8" fmla="*/ 4275935 w 5526465"/>
                <a:gd name="connsiteY8" fmla="*/ 4702987 h 4881992"/>
                <a:gd name="connsiteX9" fmla="*/ 5478545 w 5526465"/>
                <a:gd name="connsiteY9" fmla="*/ 2620002 h 4881992"/>
                <a:gd name="connsiteX10" fmla="*/ 5478545 w 5526465"/>
                <a:gd name="connsiteY10" fmla="*/ 2261991 h 4881992"/>
                <a:gd name="connsiteX11" fmla="*/ 4275803 w 5526465"/>
                <a:gd name="connsiteY11" fmla="*/ 179006 h 4881992"/>
                <a:gd name="connsiteX12" fmla="*/ 3965712 w 5526465"/>
                <a:gd name="connsiteY12" fmla="*/ 0 h 4881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526465" h="4881992">
                  <a:moveTo>
                    <a:pt x="3965843" y="0"/>
                  </a:moveTo>
                  <a:lnTo>
                    <a:pt x="1560622" y="0"/>
                  </a:lnTo>
                  <a:cubicBezTo>
                    <a:pt x="1432704" y="0"/>
                    <a:pt x="1314555" y="68249"/>
                    <a:pt x="1250530" y="179006"/>
                  </a:cubicBezTo>
                  <a:lnTo>
                    <a:pt x="47920" y="2261991"/>
                  </a:lnTo>
                  <a:cubicBezTo>
                    <a:pt x="-15973" y="2372747"/>
                    <a:pt x="-15973" y="2509245"/>
                    <a:pt x="47920" y="2620002"/>
                  </a:cubicBezTo>
                  <a:lnTo>
                    <a:pt x="1250530" y="4702987"/>
                  </a:lnTo>
                  <a:cubicBezTo>
                    <a:pt x="1314423" y="4813743"/>
                    <a:pt x="1432704" y="4881992"/>
                    <a:pt x="1560622" y="4881992"/>
                  </a:cubicBezTo>
                  <a:lnTo>
                    <a:pt x="3965843" y="4881992"/>
                  </a:lnTo>
                  <a:cubicBezTo>
                    <a:pt x="4093761" y="4881992"/>
                    <a:pt x="4211910" y="4813743"/>
                    <a:pt x="4275935" y="4702987"/>
                  </a:cubicBezTo>
                  <a:lnTo>
                    <a:pt x="5478545" y="2620002"/>
                  </a:lnTo>
                  <a:cubicBezTo>
                    <a:pt x="5542439" y="2509245"/>
                    <a:pt x="5542439" y="2372747"/>
                    <a:pt x="5478545" y="2261991"/>
                  </a:cubicBezTo>
                  <a:lnTo>
                    <a:pt x="4275803" y="179006"/>
                  </a:lnTo>
                  <a:cubicBezTo>
                    <a:pt x="4211910" y="68249"/>
                    <a:pt x="4093629" y="0"/>
                    <a:pt x="3965712" y="0"/>
                  </a:cubicBezTo>
                  <a:close/>
                </a:path>
              </a:pathLst>
            </a:custGeom>
            <a:solidFill>
              <a:srgbClr val="E6E7E8"/>
            </a:solidFill>
            <a:ln w="131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2" name="مستطيل: زوايا مستديرة 21">
            <a:extLst>
              <a:ext uri="{FF2B5EF4-FFF2-40B4-BE49-F238E27FC236}">
                <a16:creationId xmlns:a16="http://schemas.microsoft.com/office/drawing/2014/main" id="{15720E95-1C51-D6A6-855E-A272B2514F4E}"/>
              </a:ext>
            </a:extLst>
          </p:cNvPr>
          <p:cNvSpPr/>
          <p:nvPr/>
        </p:nvSpPr>
        <p:spPr>
          <a:xfrm>
            <a:off x="664031" y="4365174"/>
            <a:ext cx="10787743" cy="2242456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صورة 23" descr="صورة تحتوي على قصاصة فنية, الرسومات, رمز, تعبيرات&#10;&#10;تم إنشاء الوصف تلقائياً">
            <a:extLst>
              <a:ext uri="{FF2B5EF4-FFF2-40B4-BE49-F238E27FC236}">
                <a16:creationId xmlns:a16="http://schemas.microsoft.com/office/drawing/2014/main" id="{C0C0E406-B665-64AB-3A18-2A32DF8141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1323" y="5026988"/>
            <a:ext cx="1063801" cy="1063801"/>
          </a:xfrm>
          <a:prstGeom prst="rect">
            <a:avLst/>
          </a:prstGeom>
        </p:spPr>
      </p:pic>
      <p:pic>
        <p:nvPicPr>
          <p:cNvPr id="26" name="صورة 25" descr="صورة تحتوي على قصاصة فنية, الرسوم المتحركة, رسوم متحركة, أنيميشن&#10;&#10;تم إنشاء الوصف تلقائياً">
            <a:extLst>
              <a:ext uri="{FF2B5EF4-FFF2-40B4-BE49-F238E27FC236}">
                <a16:creationId xmlns:a16="http://schemas.microsoft.com/office/drawing/2014/main" id="{3548C6EF-216B-839C-9549-E39CA0E6118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4868" y="5076281"/>
            <a:ext cx="1003622" cy="1003622"/>
          </a:xfrm>
          <a:prstGeom prst="rect">
            <a:avLst/>
          </a:prstGeom>
        </p:spPr>
      </p:pic>
      <p:pic>
        <p:nvPicPr>
          <p:cNvPr id="28" name="صورة 27" descr="صورة تحتوي على لقطة شاشة, دائرة, رمز, ساعة حائط&#10;&#10;تم إنشاء الوصف تلقائياً">
            <a:extLst>
              <a:ext uri="{FF2B5EF4-FFF2-40B4-BE49-F238E27FC236}">
                <a16:creationId xmlns:a16="http://schemas.microsoft.com/office/drawing/2014/main" id="{E132B5D9-BF51-5CAC-4926-B5A912D2CDD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3365" y="5026988"/>
            <a:ext cx="1123672" cy="1123672"/>
          </a:xfrm>
          <a:prstGeom prst="rect">
            <a:avLst/>
          </a:prstGeom>
        </p:spPr>
      </p:pic>
      <p:sp>
        <p:nvSpPr>
          <p:cNvPr id="29" name="مربع نص 28">
            <a:extLst>
              <a:ext uri="{FF2B5EF4-FFF2-40B4-BE49-F238E27FC236}">
                <a16:creationId xmlns:a16="http://schemas.microsoft.com/office/drawing/2014/main" id="{4292F686-306F-AF93-B5A6-8D292677579F}"/>
              </a:ext>
            </a:extLst>
          </p:cNvPr>
          <p:cNvSpPr txBox="1"/>
          <p:nvPr/>
        </p:nvSpPr>
        <p:spPr>
          <a:xfrm>
            <a:off x="8142514" y="4365174"/>
            <a:ext cx="2482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>
                <a:latin typeface="DIN Next LT Arabic" panose="020B0503020203050203" pitchFamily="34" charset="-78"/>
                <a:cs typeface="DIN Next LT Arabic" panose="020B0503020203050203" pitchFamily="34" charset="-78"/>
              </a:rPr>
              <a:t>قناة المشاركة</a:t>
            </a:r>
            <a:endParaRPr lang="en-US" b="1" dirty="0">
              <a:latin typeface="DIN Next LT Arabic" panose="020B0503020203050203" pitchFamily="34" charset="-78"/>
              <a:cs typeface="DIN Next LT Arabic" panose="020B0503020203050203" pitchFamily="34" charset="-78"/>
            </a:endParaRPr>
          </a:p>
        </p:txBody>
      </p:sp>
      <p:sp>
        <p:nvSpPr>
          <p:cNvPr id="30" name="مربع نص 29">
            <a:extLst>
              <a:ext uri="{FF2B5EF4-FFF2-40B4-BE49-F238E27FC236}">
                <a16:creationId xmlns:a16="http://schemas.microsoft.com/office/drawing/2014/main" id="{898534EF-8777-1EFE-13B5-26C9E5FE069B}"/>
              </a:ext>
            </a:extLst>
          </p:cNvPr>
          <p:cNvSpPr txBox="1"/>
          <p:nvPr/>
        </p:nvSpPr>
        <p:spPr>
          <a:xfrm>
            <a:off x="4687723" y="4373556"/>
            <a:ext cx="2482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>
                <a:latin typeface="DIN Next LT Arabic" panose="020B0503020203050203" pitchFamily="34" charset="-78"/>
                <a:cs typeface="DIN Next LT Arabic" panose="020B0503020203050203" pitchFamily="34" charset="-78"/>
              </a:rPr>
              <a:t>عدد المشاركين</a:t>
            </a:r>
            <a:endParaRPr lang="en-US" b="1" dirty="0">
              <a:latin typeface="DIN Next LT Arabic" panose="020B0503020203050203" pitchFamily="34" charset="-78"/>
              <a:cs typeface="DIN Next LT Arabic" panose="020B0503020203050203" pitchFamily="34" charset="-78"/>
            </a:endParaRPr>
          </a:p>
        </p:txBody>
      </p:sp>
      <p:sp>
        <p:nvSpPr>
          <p:cNvPr id="31" name="مربع نص 30">
            <a:extLst>
              <a:ext uri="{FF2B5EF4-FFF2-40B4-BE49-F238E27FC236}">
                <a16:creationId xmlns:a16="http://schemas.microsoft.com/office/drawing/2014/main" id="{F9AE1714-1D85-1C1E-30EE-E3266A1A1178}"/>
              </a:ext>
            </a:extLst>
          </p:cNvPr>
          <p:cNvSpPr txBox="1"/>
          <p:nvPr/>
        </p:nvSpPr>
        <p:spPr>
          <a:xfrm>
            <a:off x="1320519" y="4375671"/>
            <a:ext cx="2482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>
                <a:latin typeface="DIN Next LT Arabic" panose="020B0503020203050203" pitchFamily="34" charset="-78"/>
                <a:cs typeface="DIN Next LT Arabic" panose="020B0503020203050203" pitchFamily="34" charset="-78"/>
              </a:rPr>
              <a:t>تاريخ النشر</a:t>
            </a:r>
            <a:endParaRPr lang="en-US" b="1" dirty="0">
              <a:latin typeface="DIN Next LT Arabic" panose="020B0503020203050203" pitchFamily="34" charset="-78"/>
              <a:cs typeface="DIN Next LT Arabic" panose="020B0503020203050203" pitchFamily="34" charset="-78"/>
            </a:endParaRPr>
          </a:p>
        </p:txBody>
      </p:sp>
      <p:pic>
        <p:nvPicPr>
          <p:cNvPr id="33" name="رسم 32">
            <a:extLst>
              <a:ext uri="{FF2B5EF4-FFF2-40B4-BE49-F238E27FC236}">
                <a16:creationId xmlns:a16="http://schemas.microsoft.com/office/drawing/2014/main" id="{D3D05CBB-57D6-4833-908D-7F7A2C40E9B6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 l="27678" t="52993"/>
          <a:stretch/>
        </p:blipFill>
        <p:spPr>
          <a:xfrm>
            <a:off x="0" y="-7101"/>
            <a:ext cx="5504076" cy="1047708"/>
          </a:xfrm>
          <a:prstGeom prst="rect">
            <a:avLst/>
          </a:prstGeom>
        </p:spPr>
      </p:pic>
      <p:sp>
        <p:nvSpPr>
          <p:cNvPr id="34" name="سداسي 33">
            <a:extLst>
              <a:ext uri="{FF2B5EF4-FFF2-40B4-BE49-F238E27FC236}">
                <a16:creationId xmlns:a16="http://schemas.microsoft.com/office/drawing/2014/main" id="{00753824-B40C-CEB2-4033-C6C67CF445C8}"/>
              </a:ext>
            </a:extLst>
          </p:cNvPr>
          <p:cNvSpPr/>
          <p:nvPr/>
        </p:nvSpPr>
        <p:spPr>
          <a:xfrm>
            <a:off x="4632130" y="586641"/>
            <a:ext cx="656626" cy="566057"/>
          </a:xfrm>
          <a:prstGeom prst="hexagon">
            <a:avLst/>
          </a:prstGeom>
          <a:noFill/>
          <a:ln>
            <a:solidFill>
              <a:srgbClr val="25AFA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رسم 34">
            <a:extLst>
              <a:ext uri="{FF2B5EF4-FFF2-40B4-BE49-F238E27FC236}">
                <a16:creationId xmlns:a16="http://schemas.microsoft.com/office/drawing/2014/main" id="{D4B5807C-291C-D207-F3CD-77385CCFC91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78140" y="169520"/>
            <a:ext cx="2158871" cy="52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992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>
            <a:extLst>
              <a:ext uri="{FF2B5EF4-FFF2-40B4-BE49-F238E27FC236}">
                <a16:creationId xmlns:a16="http://schemas.microsoft.com/office/drawing/2014/main" id="{B04323E2-6DB9-9C61-946F-D16564A1C8A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153400" y="0"/>
            <a:ext cx="4038600" cy="6858000"/>
          </a:xfrm>
          <a:prstGeom prst="rect">
            <a:avLst/>
          </a:prstGeom>
          <a:solidFill>
            <a:srgbClr val="25AFA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B692EB13-3F5E-0953-0297-411603254401}"/>
              </a:ext>
            </a:extLst>
          </p:cNvPr>
          <p:cNvSpPr/>
          <p:nvPr/>
        </p:nvSpPr>
        <p:spPr>
          <a:xfrm>
            <a:off x="9168050" y="3578846"/>
            <a:ext cx="2074607" cy="14605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ar-SA" sz="4000" b="1" dirty="0">
                <a:solidFill>
                  <a:schemeClr val="bg1"/>
                </a:solidFill>
                <a:latin typeface="DIN Next LT Arabic" panose="020B0503020203050203" pitchFamily="34" charset="-78"/>
                <a:ea typeface="Calibri" panose="020F0502020204030204" pitchFamily="34" charset="0"/>
                <a:cs typeface="DIN Next LT Arabic" panose="020B0503020203050203" pitchFamily="34" charset="-78"/>
              </a:rPr>
              <a:t>النتائج </a:t>
            </a:r>
            <a:endParaRPr lang="en-US" sz="4000" b="1" dirty="0">
              <a:solidFill>
                <a:schemeClr val="bg1"/>
              </a:solidFill>
              <a:latin typeface="DIN Next LT Arabic" panose="020B0503020203050203" pitchFamily="34" charset="-78"/>
              <a:ea typeface="Calibri" panose="020F0502020204030204" pitchFamily="34" charset="0"/>
              <a:cs typeface="DIN Next LT Arabic" panose="020B0503020203050203" pitchFamily="34" charset="-78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ar-SA" sz="4000" b="1" dirty="0">
                <a:solidFill>
                  <a:schemeClr val="bg1"/>
                </a:solidFill>
                <a:latin typeface="DIN Next LT Arabic" panose="020B0503020203050203" pitchFamily="34" charset="-78"/>
                <a:ea typeface="Calibri" panose="020F0502020204030204" pitchFamily="34" charset="0"/>
                <a:cs typeface="DIN Next LT Arabic" panose="020B0503020203050203" pitchFamily="34" charset="-78"/>
              </a:rPr>
              <a:t>والقرارات</a:t>
            </a:r>
            <a:endParaRPr lang="en-US" sz="4000" dirty="0">
              <a:solidFill>
                <a:schemeClr val="bg1"/>
              </a:solidFill>
              <a:latin typeface="DIN Next LT Arabic" panose="020B0503020203050203" pitchFamily="34" charset="-78"/>
              <a:ea typeface="Calibri" panose="020F0502020204030204" pitchFamily="34" charset="0"/>
              <a:cs typeface="DIN Next LT Arabic" panose="020B0503020203050203" pitchFamily="34" charset="-78"/>
            </a:endParaRPr>
          </a:p>
        </p:txBody>
      </p:sp>
      <p:pic>
        <p:nvPicPr>
          <p:cNvPr id="8" name="صورة 7" descr="صورة تحتوي على قصاصة فنية, الرسومات, تصميم الجرافيك, رسوم متحركة&#10;&#10;تم إنشاء الوصف تلقائياً">
            <a:extLst>
              <a:ext uri="{FF2B5EF4-FFF2-40B4-BE49-F238E27FC236}">
                <a16:creationId xmlns:a16="http://schemas.microsoft.com/office/drawing/2014/main" id="{C8CFB4B0-BEF7-99CB-C8E8-55CF1D4E57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3543" y="1523352"/>
            <a:ext cx="2003620" cy="2003620"/>
          </a:xfrm>
          <a:prstGeom prst="rect">
            <a:avLst/>
          </a:prstGeom>
        </p:spPr>
      </p:pic>
      <p:sp>
        <p:nvSpPr>
          <p:cNvPr id="9" name="مستطيل 8">
            <a:extLst>
              <a:ext uri="{FF2B5EF4-FFF2-40B4-BE49-F238E27FC236}">
                <a16:creationId xmlns:a16="http://schemas.microsoft.com/office/drawing/2014/main" id="{DDE8C0CA-E9F1-DFB6-45D8-853751397C66}"/>
              </a:ext>
            </a:extLst>
          </p:cNvPr>
          <p:cNvSpPr/>
          <p:nvPr/>
        </p:nvSpPr>
        <p:spPr>
          <a:xfrm>
            <a:off x="119743" y="119743"/>
            <a:ext cx="7913914" cy="6618514"/>
          </a:xfrm>
          <a:prstGeom prst="rect">
            <a:avLst/>
          </a:prstGeom>
          <a:noFill/>
          <a:ln>
            <a:solidFill>
              <a:schemeClr val="bg2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813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>
            <a:extLst>
              <a:ext uri="{FF2B5EF4-FFF2-40B4-BE49-F238E27FC236}">
                <a16:creationId xmlns:a16="http://schemas.microsoft.com/office/drawing/2014/main" id="{6864205C-1DE4-A7A7-C694-66140E5A571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-16031"/>
            <a:ext cx="12192000" cy="6858000"/>
          </a:xfrm>
          <a:prstGeom prst="rect">
            <a:avLst/>
          </a:prstGeom>
          <a:solidFill>
            <a:srgbClr val="126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6" name="عنصر نائب لرقم الشريحة 3">
            <a:extLst>
              <a:ext uri="{FF2B5EF4-FFF2-40B4-BE49-F238E27FC236}">
                <a16:creationId xmlns:a16="http://schemas.microsoft.com/office/drawing/2014/main" id="{F895515C-67AB-5045-B1DB-7C9B5FA0F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96598" y="6372977"/>
            <a:ext cx="435378" cy="365125"/>
          </a:xfrm>
        </p:spPr>
        <p:txBody>
          <a:bodyPr/>
          <a:lstStyle/>
          <a:p>
            <a:fld id="{EEAE06D9-F9E8-4D22-9855-E09104340F1E}" type="slidenum">
              <a:rPr lang="ar-SA" smtClean="0"/>
              <a:pPr/>
              <a:t>6</a:t>
            </a:fld>
            <a:endParaRPr lang="ar-SA" dirty="0"/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921D3087-6EAF-4401-5B0B-8F40EA3FE495}"/>
              </a:ext>
            </a:extLst>
          </p:cNvPr>
          <p:cNvSpPr txBox="1"/>
          <p:nvPr/>
        </p:nvSpPr>
        <p:spPr>
          <a:xfrm>
            <a:off x="3279754" y="3887537"/>
            <a:ext cx="5545405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6600" dirty="0">
                <a:solidFill>
                  <a:schemeClr val="bg1"/>
                </a:solidFill>
                <a:latin typeface="DIN Next LT Arabic" panose="020B0503020203050203" pitchFamily="34" charset="-78"/>
                <a:cs typeface="DIN Next LT Arabic" panose="020B0503020203050203" pitchFamily="34" charset="-78"/>
              </a:rPr>
              <a:t>شكراً لكم</a:t>
            </a:r>
          </a:p>
        </p:txBody>
      </p:sp>
      <p:pic>
        <p:nvPicPr>
          <p:cNvPr id="9" name="رسم 8">
            <a:extLst>
              <a:ext uri="{FF2B5EF4-FFF2-40B4-BE49-F238E27FC236}">
                <a16:creationId xmlns:a16="http://schemas.microsoft.com/office/drawing/2014/main" id="{2C73C917-2FBD-A141-E739-1457152AF1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52378" y="1716484"/>
            <a:ext cx="3487245" cy="1748954"/>
          </a:xfrm>
          <a:prstGeom prst="rect">
            <a:avLst/>
          </a:prstGeom>
        </p:spPr>
      </p:pic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9CAE373A-F526-1A75-93E1-620754057B91}"/>
              </a:ext>
            </a:extLst>
          </p:cNvPr>
          <p:cNvSpPr/>
          <p:nvPr/>
        </p:nvSpPr>
        <p:spPr>
          <a:xfrm>
            <a:off x="4213163" y="3623935"/>
            <a:ext cx="3765675" cy="146882"/>
          </a:xfrm>
          <a:prstGeom prst="roundRect">
            <a:avLst/>
          </a:prstGeom>
          <a:solidFill>
            <a:srgbClr val="A9D6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pic>
        <p:nvPicPr>
          <p:cNvPr id="17" name="رسم 16">
            <a:extLst>
              <a:ext uri="{FF2B5EF4-FFF2-40B4-BE49-F238E27FC236}">
                <a16:creationId xmlns:a16="http://schemas.microsoft.com/office/drawing/2014/main" id="{D28746F6-8BC5-CEDC-50D3-221E7C0460F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17074" t="20027"/>
          <a:stretch/>
        </p:blipFill>
        <p:spPr>
          <a:xfrm>
            <a:off x="-1" y="-16031"/>
            <a:ext cx="2471057" cy="2616383"/>
          </a:xfrm>
          <a:prstGeom prst="rect">
            <a:avLst/>
          </a:prstGeom>
        </p:spPr>
      </p:pic>
      <p:pic>
        <p:nvPicPr>
          <p:cNvPr id="19" name="رسم 18">
            <a:extLst>
              <a:ext uri="{FF2B5EF4-FFF2-40B4-BE49-F238E27FC236}">
                <a16:creationId xmlns:a16="http://schemas.microsoft.com/office/drawing/2014/main" id="{2CF095FD-4EE5-4171-84CE-8D177216846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V="1">
            <a:off x="1608365" y="1073480"/>
            <a:ext cx="7239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54373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AAD9D3D6F0B6FE44922F915965B3399B" ma:contentTypeVersion="0" ma:contentTypeDescription="إنشاء مستند جديد." ma:contentTypeScope="" ma:versionID="85e7f9f0e84181c0538b3b00a08d5d91">
  <xsd:schema xmlns:xsd="http://www.w3.org/2001/XMLSchema" xmlns:xs="http://www.w3.org/2001/XMLSchema" xmlns:p="http://schemas.microsoft.com/office/2006/metadata/properties" xmlns:ns1="http://schemas.microsoft.com/sharepoint/v3" xmlns:ns2="98b4b0d7-57e8-4233-b737-8ebae3b5954d" targetNamespace="http://schemas.microsoft.com/office/2006/metadata/properties" ma:root="true" ma:fieldsID="20ce8e94df91587ad21128ae118088c7" ns1:_="" ns2:_="">
    <xsd:import namespace="http://schemas.microsoft.com/sharepoint/v3"/>
    <xsd:import namespace="98b4b0d7-57e8-4233-b737-8ebae3b5954d"/>
    <xsd:element name="properties">
      <xsd:complexType>
        <xsd:sequence>
          <xsd:element name="documentManagement">
            <xsd:complexType>
              <xsd:all>
                <xsd:element ref="ns2:RateCount" minOccurs="0"/>
                <xsd:element ref="ns2:RateStarNumber" minOccurs="0"/>
                <xsd:element ref="ns1:PublishingStartDate" minOccurs="0"/>
                <xsd:element ref="ns1:PublishingExpirationDate" minOccurs="0"/>
                <xsd:element ref="ns2:ItemOrder" minOccurs="0"/>
                <xsd:element ref="ns2:Visibil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جدولة تاريخ البدء" ma:description="جدولة تاريخ البدء عبارة عن عمود موقع تم إنشاؤه باستخدام ميزة &quot;النشر&quot;. يتم استخدامه لتعيين التاريخ والوقت الذي ستظهر فيه هذه الصفحة لزوار الموقع لأول مرة." ma:hidden="true" ma:internalName="PublishingStartDate">
      <xsd:simpleType>
        <xsd:restriction base="dms:Unknown"/>
      </xsd:simpleType>
    </xsd:element>
    <xsd:element name="PublishingExpirationDate" ma:index="11" nillable="true" ma:displayName="جدولة تاريخ الانتهاء" ma:description="جدولة تاريخ الانتهاء عبارة عن عمود موقع تم إنشاؤه باستخدام ميزة &quot;النشر&quot;. يتم استخدامه لتعيين التاريخ والوقت الذي لن تظهر بعده هذه الصفحة لزوار الموقع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4b0d7-57e8-4233-b737-8ebae3b5954d" elementFormDefault="qualified">
    <xsd:import namespace="http://schemas.microsoft.com/office/2006/documentManagement/types"/>
    <xsd:import namespace="http://schemas.microsoft.com/office/infopath/2007/PartnerControls"/>
    <xsd:element name="RateCount" ma:index="8" nillable="true" ma:displayName="RateCount" ma:decimals="0" ma:internalName="RateCount" ma:percentage="FALSE">
      <xsd:simpleType>
        <xsd:restriction base="dms:Number"/>
      </xsd:simpleType>
    </xsd:element>
    <xsd:element name="RateStarNumber" ma:index="9" nillable="true" ma:displayName="RateStarNumber" ma:decimals="0" ma:internalName="RateStarNumber">
      <xsd:simpleType>
        <xsd:restriction base="dms:Number"/>
      </xsd:simpleType>
    </xsd:element>
    <xsd:element name="ItemOrder" ma:index="12" nillable="true" ma:displayName="ItemOrder" ma:decimals="0" ma:internalName="ItemOrder" ma:percentage="FALSE">
      <xsd:simpleType>
        <xsd:restriction base="dms:Number">
          <xsd:minInclusive value="1"/>
        </xsd:restriction>
      </xsd:simpleType>
    </xsd:element>
    <xsd:element name="Visibility" ma:index="13" nillable="true" ma:displayName="Visibility" ma:default="0" ma:internalName="Visibility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isibility xmlns="98b4b0d7-57e8-4233-b737-8ebae3b5954d">false</Visibility>
    <RateCount xmlns="98b4b0d7-57e8-4233-b737-8ebae3b5954d">1</RateCount>
    <ItemOrder xmlns="98b4b0d7-57e8-4233-b737-8ebae3b5954d" xsi:nil="true"/>
    <PublishingExpirationDate xmlns="http://schemas.microsoft.com/sharepoint/v3" xsi:nil="true"/>
    <PublishingStartDate xmlns="http://schemas.microsoft.com/sharepoint/v3" xsi:nil="true"/>
    <RateStarNumber xmlns="98b4b0d7-57e8-4233-b737-8ebae3b5954d">5</RateStarNumber>
  </documentManagement>
</p:properties>
</file>

<file path=customXml/itemProps1.xml><?xml version="1.0" encoding="utf-8"?>
<ds:datastoreItem xmlns:ds="http://schemas.openxmlformats.org/officeDocument/2006/customXml" ds:itemID="{D4C8D4E8-73D3-42C6-A0B7-64263D5F75EF}"/>
</file>

<file path=customXml/itemProps2.xml><?xml version="1.0" encoding="utf-8"?>
<ds:datastoreItem xmlns:ds="http://schemas.openxmlformats.org/officeDocument/2006/customXml" ds:itemID="{C3C19961-6B40-4A7C-81AE-124061AF25AE}"/>
</file>

<file path=customXml/itemProps3.xml><?xml version="1.0" encoding="utf-8"?>
<ds:datastoreItem xmlns:ds="http://schemas.openxmlformats.org/officeDocument/2006/customXml" ds:itemID="{325926CB-52F5-4FCE-A28D-4FD4AA5905F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4345</TotalTime>
  <Words>35</Words>
  <Application>Microsoft Office PowerPoint</Application>
  <PresentationFormat>شاشة عريضة</PresentationFormat>
  <Paragraphs>17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3" baseType="lpstr">
      <vt:lpstr>Aptos</vt:lpstr>
      <vt:lpstr>Aptos Display</vt:lpstr>
      <vt:lpstr>Arial</vt:lpstr>
      <vt:lpstr>Calibri</vt:lpstr>
      <vt:lpstr>DIN Next LT Arabic</vt:lpstr>
      <vt:lpstr>Times New Roman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Wedad Azyabi</dc:creator>
  <cp:lastModifiedBy>وداد ابراهيم عبده ازيبي</cp:lastModifiedBy>
  <cp:revision>1</cp:revision>
  <dcterms:created xsi:type="dcterms:W3CDTF">2024-07-17T08:02:22Z</dcterms:created>
  <dcterms:modified xsi:type="dcterms:W3CDTF">2024-11-03T06:36:39Z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0x010100AAD9D3D6F0B6FE44922F915965B3399B</vt:lpwstr>
  </property>
</Properties>
</file>